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5" autoAdjust="0"/>
    <p:restoredTop sz="94660"/>
  </p:normalViewPr>
  <p:slideViewPr>
    <p:cSldViewPr snapToGrid="0">
      <p:cViewPr varScale="1">
        <p:scale>
          <a:sx n="83" d="100"/>
          <a:sy n="83" d="100"/>
        </p:scale>
        <p:origin x="29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Boocock" userId="7007c1337d347a6c" providerId="LiveId" clId="{445A5D75-FED3-42B5-912B-4B0F8A886861}"/>
    <pc:docChg chg="modSld">
      <pc:chgData name="Andrew Boocock" userId="7007c1337d347a6c" providerId="LiveId" clId="{445A5D75-FED3-42B5-912B-4B0F8A886861}" dt="2023-03-01T11:49:30.557" v="40"/>
      <pc:docMkLst>
        <pc:docMk/>
      </pc:docMkLst>
      <pc:sldChg chg="modSp mod">
        <pc:chgData name="Andrew Boocock" userId="7007c1337d347a6c" providerId="LiveId" clId="{445A5D75-FED3-42B5-912B-4B0F8A886861}" dt="2023-03-01T11:49:30.557" v="40"/>
        <pc:sldMkLst>
          <pc:docMk/>
          <pc:sldMk cId="2644553882" sldId="256"/>
        </pc:sldMkLst>
        <pc:spChg chg="mod">
          <ac:chgData name="Andrew Boocock" userId="7007c1337d347a6c" providerId="LiveId" clId="{445A5D75-FED3-42B5-912B-4B0F8A886861}" dt="2023-03-01T11:48:59.768" v="20" actId="20577"/>
          <ac:spMkLst>
            <pc:docMk/>
            <pc:sldMk cId="2644553882" sldId="256"/>
            <ac:spMk id="4" creationId="{A8A71DF0-D2AE-E619-B63A-439F2EC8749B}"/>
          </ac:spMkLst>
        </pc:spChg>
        <pc:spChg chg="mod">
          <ac:chgData name="Andrew Boocock" userId="7007c1337d347a6c" providerId="LiveId" clId="{445A5D75-FED3-42B5-912B-4B0F8A886861}" dt="2023-03-01T11:49:12.312" v="31" actId="6549"/>
          <ac:spMkLst>
            <pc:docMk/>
            <pc:sldMk cId="2644553882" sldId="256"/>
            <ac:spMk id="5" creationId="{3A94B624-530D-F614-222C-E47C0CAC9C02}"/>
          </ac:spMkLst>
        </pc:spChg>
        <pc:spChg chg="mod">
          <ac:chgData name="Andrew Boocock" userId="7007c1337d347a6c" providerId="LiveId" clId="{445A5D75-FED3-42B5-912B-4B0F8A886861}" dt="2023-03-01T11:49:26.808" v="39" actId="20577"/>
          <ac:spMkLst>
            <pc:docMk/>
            <pc:sldMk cId="2644553882" sldId="256"/>
            <ac:spMk id="7" creationId="{D37E174E-6059-6534-4C4D-34A7D0349767}"/>
          </ac:spMkLst>
        </pc:spChg>
        <pc:spChg chg="mod">
          <ac:chgData name="Andrew Boocock" userId="7007c1337d347a6c" providerId="LiveId" clId="{445A5D75-FED3-42B5-912B-4B0F8A886861}" dt="2023-03-01T11:49:30.557" v="40"/>
          <ac:spMkLst>
            <pc:docMk/>
            <pc:sldMk cId="2644553882" sldId="256"/>
            <ac:spMk id="8" creationId="{2C8B5F3F-9D93-3A48-9F2D-8B40EFB2255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1EAB-6788-46CE-B4FD-6E98F20C161B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A3D60-E614-4BFD-AA17-788A7C36C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345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1EAB-6788-46CE-B4FD-6E98F20C161B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A3D60-E614-4BFD-AA17-788A7C36C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172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1EAB-6788-46CE-B4FD-6E98F20C161B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A3D60-E614-4BFD-AA17-788A7C36C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22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1EAB-6788-46CE-B4FD-6E98F20C161B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A3D60-E614-4BFD-AA17-788A7C36C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152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1EAB-6788-46CE-B4FD-6E98F20C161B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A3D60-E614-4BFD-AA17-788A7C36C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426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1EAB-6788-46CE-B4FD-6E98F20C161B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A3D60-E614-4BFD-AA17-788A7C36C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62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1EAB-6788-46CE-B4FD-6E98F20C161B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A3D60-E614-4BFD-AA17-788A7C36C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28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1EAB-6788-46CE-B4FD-6E98F20C161B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A3D60-E614-4BFD-AA17-788A7C36C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450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1EAB-6788-46CE-B4FD-6E98F20C161B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A3D60-E614-4BFD-AA17-788A7C36C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0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1EAB-6788-46CE-B4FD-6E98F20C161B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A3D60-E614-4BFD-AA17-788A7C36C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095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1EAB-6788-46CE-B4FD-6E98F20C161B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A3D60-E614-4BFD-AA17-788A7C36C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345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11EAB-6788-46CE-B4FD-6E98F20C161B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A3D60-E614-4BFD-AA17-788A7C36C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090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F97E850-43A1-45A3-AD33-D1E1715E63FA}"/>
              </a:ext>
            </a:extLst>
          </p:cNvPr>
          <p:cNvSpPr txBox="1"/>
          <p:nvPr/>
        </p:nvSpPr>
        <p:spPr>
          <a:xfrm>
            <a:off x="1582614" y="7243745"/>
            <a:ext cx="4982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Acle Cricket Club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499B91-F660-45DE-AB9F-B64C5244DE0E}"/>
              </a:ext>
            </a:extLst>
          </p:cNvPr>
          <p:cNvSpPr txBox="1"/>
          <p:nvPr/>
        </p:nvSpPr>
        <p:spPr>
          <a:xfrm>
            <a:off x="1723291" y="7723275"/>
            <a:ext cx="4982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Start Friday 13</a:t>
            </a:r>
            <a:r>
              <a:rPr lang="en-GB" sz="2400" b="1" baseline="30000" dirty="0">
                <a:solidFill>
                  <a:schemeClr val="bg1"/>
                </a:solidFill>
              </a:rPr>
              <a:t>th</a:t>
            </a:r>
            <a:r>
              <a:rPr lang="en-GB" sz="2400" b="1" dirty="0">
                <a:solidFill>
                  <a:schemeClr val="bg1"/>
                </a:solidFill>
              </a:rPr>
              <a:t> May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6B7514-085D-4B7C-87B6-A4A80944C4D9}"/>
              </a:ext>
            </a:extLst>
          </p:cNvPr>
          <p:cNvSpPr txBox="1"/>
          <p:nvPr/>
        </p:nvSpPr>
        <p:spPr>
          <a:xfrm>
            <a:off x="1723291" y="8193639"/>
            <a:ext cx="4982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6.15 pm -7.15 pm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D3C733-788A-4772-8BDE-537829529CBB}"/>
              </a:ext>
            </a:extLst>
          </p:cNvPr>
          <p:cNvSpPr txBox="1"/>
          <p:nvPr/>
        </p:nvSpPr>
        <p:spPr>
          <a:xfrm>
            <a:off x="1277815" y="8682335"/>
            <a:ext cx="4982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steveutting@pobroadband.co.uk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3E070E-8A79-83A6-34F1-4F947FFF71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5991"/>
            <a:ext cx="6858000" cy="916999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A71DF0-D2AE-E619-B63A-439F2EC8749B}"/>
              </a:ext>
            </a:extLst>
          </p:cNvPr>
          <p:cNvSpPr txBox="1"/>
          <p:nvPr/>
        </p:nvSpPr>
        <p:spPr>
          <a:xfrm>
            <a:off x="437237" y="2763402"/>
            <a:ext cx="3343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chemeClr val="accent5">
                    <a:lumMod val="75000"/>
                  </a:schemeClr>
                </a:solidFill>
              </a:rPr>
              <a:t>Frettenham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 Cricket Club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94B624-530D-F614-222C-E47C0CAC9C02}"/>
              </a:ext>
            </a:extLst>
          </p:cNvPr>
          <p:cNvSpPr txBox="1"/>
          <p:nvPr/>
        </p:nvSpPr>
        <p:spPr>
          <a:xfrm>
            <a:off x="437236" y="3409341"/>
            <a:ext cx="3833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8 Weeks start Saturday  24</a:t>
            </a:r>
            <a:r>
              <a:rPr lang="en-GB" b="1" baseline="30000" dirty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  June </a:t>
            </a:r>
            <a:r>
              <a:rPr lang="en-GB" b="1" baseline="30000" dirty="0">
                <a:solidFill>
                  <a:schemeClr val="accent5">
                    <a:lumMod val="75000"/>
                  </a:schemeClr>
                </a:solidFill>
              </a:rPr>
              <a:t>           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7E174E-6059-6534-4C4D-34A7D0349767}"/>
              </a:ext>
            </a:extLst>
          </p:cNvPr>
          <p:cNvSpPr txBox="1"/>
          <p:nvPr/>
        </p:nvSpPr>
        <p:spPr>
          <a:xfrm>
            <a:off x="461959" y="4055280"/>
            <a:ext cx="3022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09:00 – 10:00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8B5F3F-9D93-3A48-9F2D-8B40EFB2255E}"/>
              </a:ext>
            </a:extLst>
          </p:cNvPr>
          <p:cNvSpPr txBox="1"/>
          <p:nvPr/>
        </p:nvSpPr>
        <p:spPr>
          <a:xfrm>
            <a:off x="461959" y="4634242"/>
            <a:ext cx="3833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frettenhamccyouth@gmail.com</a:t>
            </a:r>
          </a:p>
        </p:txBody>
      </p:sp>
    </p:spTree>
    <p:extLst>
      <p:ext uri="{BB962C8B-B14F-4D97-AF65-F5344CB8AC3E}">
        <p14:creationId xmlns:p14="http://schemas.microsoft.com/office/powerpoint/2010/main" val="2644553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36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Boocock</dc:creator>
  <cp:lastModifiedBy>Andrew Boocock</cp:lastModifiedBy>
  <cp:revision>15</cp:revision>
  <dcterms:created xsi:type="dcterms:W3CDTF">2022-02-23T13:51:56Z</dcterms:created>
  <dcterms:modified xsi:type="dcterms:W3CDTF">2023-03-01T11:49:39Z</dcterms:modified>
</cp:coreProperties>
</file>