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7" r:id="rId2"/>
    <p:sldId id="261" r:id="rId3"/>
    <p:sldId id="262" r:id="rId4"/>
    <p:sldId id="273" r:id="rId5"/>
    <p:sldId id="274" r:id="rId6"/>
    <p:sldId id="263" r:id="rId7"/>
    <p:sldId id="264" r:id="rId8"/>
    <p:sldId id="275" r:id="rId9"/>
    <p:sldId id="265" r:id="rId10"/>
    <p:sldId id="267" r:id="rId11"/>
    <p:sldId id="270" r:id="rId12"/>
    <p:sldId id="271" r:id="rId13"/>
    <p:sldId id="272" r:id="rId14"/>
    <p:sldId id="276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586" autoAdjust="0"/>
  </p:normalViewPr>
  <p:slideViewPr>
    <p:cSldViewPr snapToGrid="0">
      <p:cViewPr>
        <p:scale>
          <a:sx n="48" d="100"/>
          <a:sy n="48" d="100"/>
        </p:scale>
        <p:origin x="-672" y="-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4B22C7-3276-48DE-B57C-A1225865B0C6}" type="datetimeFigureOut">
              <a:rPr lang="en-GB" smtClean="0"/>
              <a:t>04/05/2020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F499B7-01E6-4AF6-8E59-6431BB31B4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1711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F499B7-01E6-4AF6-8E59-6431BB31B467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03361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F499B7-01E6-4AF6-8E59-6431BB31B467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40944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F499B7-01E6-4AF6-8E59-6431BB31B467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7655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F499B7-01E6-4AF6-8E59-6431BB31B467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88345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F499B7-01E6-4AF6-8E59-6431BB31B467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5286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F499B7-01E6-4AF6-8E59-6431BB31B467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45712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F499B7-01E6-4AF6-8E59-6431BB31B467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559775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F499B7-01E6-4AF6-8E59-6431BB31B467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14829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F499B7-01E6-4AF6-8E59-6431BB31B467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92025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C4829-C230-4B43-8F6B-37A67B407E0C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ACE90-8354-41AD-8C4E-6B332DDB0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2561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C4829-C230-4B43-8F6B-37A67B407E0C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ACE90-8354-41AD-8C4E-6B332DDB0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1737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C4829-C230-4B43-8F6B-37A67B407E0C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ACE90-8354-41AD-8C4E-6B332DDB0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366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C4829-C230-4B43-8F6B-37A67B407E0C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ACE90-8354-41AD-8C4E-6B332DDB0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543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C4829-C230-4B43-8F6B-37A67B407E0C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ACE90-8354-41AD-8C4E-6B332DDB0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6575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C4829-C230-4B43-8F6B-37A67B407E0C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ACE90-8354-41AD-8C4E-6B332DDB0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1526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C4829-C230-4B43-8F6B-37A67B407E0C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ACE90-8354-41AD-8C4E-6B332DDB0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50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C4829-C230-4B43-8F6B-37A67B407E0C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ACE90-8354-41AD-8C4E-6B332DDB0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2080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C4829-C230-4B43-8F6B-37A67B407E0C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ACE90-8354-41AD-8C4E-6B332DDB0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3041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C4829-C230-4B43-8F6B-37A67B407E0C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ACE90-8354-41AD-8C4E-6B332DDB0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0858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C4829-C230-4B43-8F6B-37A67B407E0C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ACE90-8354-41AD-8C4E-6B332DDB0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9682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9C4829-C230-4B43-8F6B-37A67B407E0C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9ACE90-8354-41AD-8C4E-6B332DDB0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3991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045313" y="1737168"/>
            <a:ext cx="8305318" cy="3139321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GB" sz="7200" dirty="0">
                <a:solidFill>
                  <a:srgbClr val="0070C0"/>
                </a:solidFill>
                <a:latin typeface="Arial Black" panose="020B0A04020102020204" pitchFamily="34" charset="0"/>
              </a:rPr>
              <a:t>WORLD WAR II SONGS</a:t>
            </a:r>
            <a:endParaRPr lang="en-GB" sz="4000" dirty="0">
              <a:solidFill>
                <a:srgbClr val="0070C0"/>
              </a:solidFill>
              <a:latin typeface="Arial Black" panose="020B0A04020102020204" pitchFamily="34" charset="0"/>
            </a:endParaRPr>
          </a:p>
          <a:p>
            <a:pPr algn="ctr"/>
            <a:endParaRPr lang="en-GB" sz="1400" dirty="0">
              <a:solidFill>
                <a:srgbClr val="FF0000"/>
              </a:solidFill>
              <a:latin typeface="Arial Black" panose="020B0A04020102020204" pitchFamily="34" charset="0"/>
            </a:endParaRPr>
          </a:p>
          <a:p>
            <a:pPr algn="ctr"/>
            <a:endParaRPr lang="en-GB" sz="1400" dirty="0">
              <a:solidFill>
                <a:srgbClr val="FF0000"/>
              </a:solidFill>
              <a:latin typeface="Arial Black" panose="020B0A04020102020204" pitchFamily="34" charset="0"/>
            </a:endParaRPr>
          </a:p>
          <a:p>
            <a:pPr algn="ctr"/>
            <a:endParaRPr lang="en-GB" sz="1400" dirty="0">
              <a:solidFill>
                <a:srgbClr val="FF0000"/>
              </a:solidFill>
              <a:latin typeface="Arial Black" panose="020B0A04020102020204" pitchFamily="34" charset="0"/>
            </a:endParaRPr>
          </a:p>
          <a:p>
            <a:pPr algn="r"/>
            <a:endParaRPr lang="en-US" sz="1200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13395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474231" y="1312105"/>
            <a:ext cx="8513223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rgbClr val="FFFF00"/>
                </a:solidFill>
                <a:latin typeface="Comic Sans MS" panose="030F0702030302020204" pitchFamily="66" charset="0"/>
              </a:rPr>
              <a:t>Henry, Henry, this is my answer true:</a:t>
            </a:r>
          </a:p>
          <a:p>
            <a:r>
              <a:rPr lang="en-GB" sz="3200" dirty="0">
                <a:solidFill>
                  <a:srgbClr val="FFFF00"/>
                </a:solidFill>
                <a:latin typeface="Comic Sans MS" panose="030F0702030302020204" pitchFamily="66" charset="0"/>
              </a:rPr>
              <a:t>I'm not crazy over the likes of you.</a:t>
            </a:r>
          </a:p>
          <a:p>
            <a:r>
              <a:rPr lang="en-GB" sz="3200" dirty="0">
                <a:solidFill>
                  <a:srgbClr val="FFFF00"/>
                </a:solidFill>
                <a:latin typeface="Comic Sans MS" panose="030F0702030302020204" pitchFamily="66" charset="0"/>
              </a:rPr>
              <a:t>If you can't afford a carriage,</a:t>
            </a:r>
          </a:p>
          <a:p>
            <a:r>
              <a:rPr lang="en-GB" sz="3200" dirty="0">
                <a:solidFill>
                  <a:srgbClr val="FFFF00"/>
                </a:solidFill>
                <a:latin typeface="Comic Sans MS" panose="030F0702030302020204" pitchFamily="66" charset="0"/>
              </a:rPr>
              <a:t>Forget about the marriage;</a:t>
            </a:r>
          </a:p>
          <a:p>
            <a:r>
              <a:rPr lang="en-GB" sz="3200" dirty="0">
                <a:solidFill>
                  <a:srgbClr val="FFFF00"/>
                </a:solidFill>
                <a:latin typeface="Comic Sans MS" panose="030F0702030302020204" pitchFamily="66" charset="0"/>
              </a:rPr>
              <a:t>I won't be jammed,</a:t>
            </a:r>
          </a:p>
          <a:p>
            <a:r>
              <a:rPr lang="en-GB" sz="3200" dirty="0">
                <a:solidFill>
                  <a:srgbClr val="FFFF00"/>
                </a:solidFill>
                <a:latin typeface="Comic Sans MS" panose="030F0702030302020204" pitchFamily="66" charset="0"/>
              </a:rPr>
              <a:t>I won't be crammed </a:t>
            </a:r>
          </a:p>
          <a:p>
            <a:r>
              <a:rPr lang="en-GB" sz="3200" dirty="0">
                <a:solidFill>
                  <a:srgbClr val="FFFF00"/>
                </a:solidFill>
                <a:latin typeface="Comic Sans MS" panose="030F0702030302020204" pitchFamily="66" charset="0"/>
              </a:rPr>
              <a:t>On a bicycle built for two.</a:t>
            </a:r>
          </a:p>
          <a:p>
            <a:endParaRPr lang="en-GB" sz="3200" dirty="0">
              <a:solidFill>
                <a:srgbClr val="FFFF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56110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762813" y="176983"/>
            <a:ext cx="9445962" cy="6278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u="sng" dirty="0">
                <a:solidFill>
                  <a:srgbClr val="FFFF00"/>
                </a:solidFill>
                <a:latin typeface="Comic Sans MS" panose="030F0702030302020204" pitchFamily="66" charset="0"/>
              </a:rPr>
              <a:t>WHITE CLIFFS OF DOVER 1942</a:t>
            </a:r>
          </a:p>
          <a:p>
            <a:endParaRPr lang="en-GB" sz="3600" u="sng" dirty="0">
              <a:solidFill>
                <a:srgbClr val="FFFF00"/>
              </a:solidFill>
              <a:latin typeface="Comic Sans MS" panose="030F0702030302020204" pitchFamily="66" charset="0"/>
            </a:endParaRPr>
          </a:p>
          <a:p>
            <a:r>
              <a:rPr lang="en-GB" sz="3000" dirty="0">
                <a:solidFill>
                  <a:srgbClr val="FFFF00"/>
                </a:solidFill>
                <a:latin typeface="Comic Sans MS" panose="030F0702030302020204" pitchFamily="66" charset="0"/>
              </a:rPr>
              <a:t>There'll be bluebirds over the white cliffs of Dover</a:t>
            </a:r>
          </a:p>
          <a:p>
            <a:r>
              <a:rPr lang="en-GB" sz="3000" dirty="0">
                <a:solidFill>
                  <a:srgbClr val="FFFF00"/>
                </a:solidFill>
                <a:latin typeface="Comic Sans MS" panose="030F0702030302020204" pitchFamily="66" charset="0"/>
              </a:rPr>
              <a:t>Tomorrow, just you wait and see</a:t>
            </a:r>
          </a:p>
          <a:p>
            <a:r>
              <a:rPr lang="en-GB" sz="3000" dirty="0">
                <a:solidFill>
                  <a:srgbClr val="FFFF00"/>
                </a:solidFill>
                <a:latin typeface="Comic Sans MS" panose="030F0702030302020204" pitchFamily="66" charset="0"/>
              </a:rPr>
              <a:t>There'll be love and laughter and peace ever after</a:t>
            </a:r>
          </a:p>
          <a:p>
            <a:r>
              <a:rPr lang="en-GB" sz="3000" dirty="0">
                <a:solidFill>
                  <a:srgbClr val="FFFF00"/>
                </a:solidFill>
                <a:latin typeface="Comic Sans MS" panose="030F0702030302020204" pitchFamily="66" charset="0"/>
              </a:rPr>
              <a:t>Tomorrow when the world is free</a:t>
            </a:r>
          </a:p>
          <a:p>
            <a:endParaRPr lang="en-GB" sz="3000" dirty="0">
              <a:solidFill>
                <a:srgbClr val="FFFF00"/>
              </a:solidFill>
              <a:latin typeface="Comic Sans MS" panose="030F0702030302020204" pitchFamily="66" charset="0"/>
            </a:endParaRPr>
          </a:p>
          <a:p>
            <a:r>
              <a:rPr lang="en-GB" sz="3000" dirty="0">
                <a:solidFill>
                  <a:srgbClr val="FFFF00"/>
                </a:solidFill>
                <a:latin typeface="Comic Sans MS" panose="030F0702030302020204" pitchFamily="66" charset="0"/>
              </a:rPr>
              <a:t>The shepherd will tend his sheep</a:t>
            </a:r>
          </a:p>
          <a:p>
            <a:r>
              <a:rPr lang="en-GB" sz="3000" dirty="0">
                <a:solidFill>
                  <a:srgbClr val="FFFF00"/>
                </a:solidFill>
                <a:latin typeface="Comic Sans MS" panose="030F0702030302020204" pitchFamily="66" charset="0"/>
              </a:rPr>
              <a:t>The valley will bloom again</a:t>
            </a:r>
          </a:p>
          <a:p>
            <a:r>
              <a:rPr lang="en-GB" sz="3000" dirty="0">
                <a:solidFill>
                  <a:srgbClr val="FFFF00"/>
                </a:solidFill>
                <a:latin typeface="Comic Sans MS" panose="030F0702030302020204" pitchFamily="66" charset="0"/>
              </a:rPr>
              <a:t>And Jimmy will go to sleep</a:t>
            </a:r>
          </a:p>
          <a:p>
            <a:r>
              <a:rPr lang="en-GB" sz="3000" dirty="0">
                <a:solidFill>
                  <a:srgbClr val="FFFF00"/>
                </a:solidFill>
                <a:latin typeface="Comic Sans MS" panose="030F0702030302020204" pitchFamily="66" charset="0"/>
              </a:rPr>
              <a:t>In his own little room again</a:t>
            </a:r>
          </a:p>
          <a:p>
            <a:r>
              <a:rPr lang="en-GB" sz="3000" dirty="0">
                <a:solidFill>
                  <a:srgbClr val="FFFF00"/>
                </a:solidFill>
                <a:latin typeface="Comic Sans MS" panose="030F0702030302020204" pitchFamily="66" charset="0"/>
              </a:rPr>
              <a:t>There'll be bluebirds over the white cliffs of Dover</a:t>
            </a:r>
          </a:p>
          <a:p>
            <a:r>
              <a:rPr lang="en-GB" sz="3000" dirty="0">
                <a:solidFill>
                  <a:srgbClr val="FFFF00"/>
                </a:solidFill>
                <a:latin typeface="Comic Sans MS" panose="030F0702030302020204" pitchFamily="66" charset="0"/>
              </a:rPr>
              <a:t>Tomorrow, just you wait and see</a:t>
            </a:r>
            <a:endParaRPr lang="en-GB" sz="2800" dirty="0">
              <a:solidFill>
                <a:srgbClr val="FFFF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67996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001263" y="344079"/>
            <a:ext cx="10258448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u="sng" dirty="0">
                <a:solidFill>
                  <a:srgbClr val="FFFF00"/>
                </a:solidFill>
                <a:latin typeface="Comic Sans MS" panose="030F0702030302020204" pitchFamily="66" charset="0"/>
              </a:rPr>
              <a:t>WE’LL MEET AGAIN</a:t>
            </a:r>
          </a:p>
          <a:p>
            <a:endParaRPr lang="en-GB" sz="3200" dirty="0">
              <a:solidFill>
                <a:srgbClr val="FFFF00"/>
              </a:solidFill>
              <a:latin typeface="Comic Sans MS" panose="030F0702030302020204" pitchFamily="66" charset="0"/>
            </a:endParaRPr>
          </a:p>
          <a:p>
            <a:r>
              <a:rPr lang="en-GB" sz="3200" dirty="0">
                <a:solidFill>
                  <a:srgbClr val="FFFF00"/>
                </a:solidFill>
                <a:latin typeface="Comic Sans MS" panose="030F0702030302020204" pitchFamily="66" charset="0"/>
              </a:rPr>
              <a:t>We'll meet again</a:t>
            </a:r>
          </a:p>
          <a:p>
            <a:r>
              <a:rPr lang="en-GB" sz="3200" dirty="0">
                <a:solidFill>
                  <a:srgbClr val="FFFF00"/>
                </a:solidFill>
                <a:latin typeface="Comic Sans MS" panose="030F0702030302020204" pitchFamily="66" charset="0"/>
              </a:rPr>
              <a:t>Don't know where</a:t>
            </a:r>
          </a:p>
          <a:p>
            <a:r>
              <a:rPr lang="en-GB" sz="3200" dirty="0">
                <a:solidFill>
                  <a:srgbClr val="FFFF00"/>
                </a:solidFill>
                <a:latin typeface="Comic Sans MS" panose="030F0702030302020204" pitchFamily="66" charset="0"/>
              </a:rPr>
              <a:t>Don't know when</a:t>
            </a:r>
          </a:p>
          <a:p>
            <a:r>
              <a:rPr lang="en-GB" sz="3200" dirty="0">
                <a:solidFill>
                  <a:srgbClr val="FFFF00"/>
                </a:solidFill>
                <a:latin typeface="Comic Sans MS" panose="030F0702030302020204" pitchFamily="66" charset="0"/>
              </a:rPr>
              <a:t>But I know we'll meet again some sunny day</a:t>
            </a:r>
          </a:p>
          <a:p>
            <a:endParaRPr lang="en-GB" sz="3200" dirty="0">
              <a:solidFill>
                <a:srgbClr val="FFFF00"/>
              </a:solidFill>
              <a:latin typeface="Comic Sans MS" panose="030F0702030302020204" pitchFamily="66" charset="0"/>
            </a:endParaRPr>
          </a:p>
          <a:p>
            <a:r>
              <a:rPr lang="en-GB" sz="3200" dirty="0">
                <a:solidFill>
                  <a:srgbClr val="FFFF00"/>
                </a:solidFill>
                <a:latin typeface="Comic Sans MS" panose="030F0702030302020204" pitchFamily="66" charset="0"/>
              </a:rPr>
              <a:t>Keep </a:t>
            </a:r>
            <a:r>
              <a:rPr lang="en-GB" sz="3200" dirty="0" err="1">
                <a:solidFill>
                  <a:srgbClr val="FFFF00"/>
                </a:solidFill>
                <a:latin typeface="Comic Sans MS" panose="030F0702030302020204" pitchFamily="66" charset="0"/>
              </a:rPr>
              <a:t>smilin</a:t>
            </a:r>
            <a:r>
              <a:rPr lang="en-GB" sz="3200" dirty="0">
                <a:solidFill>
                  <a:srgbClr val="FFFF00"/>
                </a:solidFill>
                <a:latin typeface="Comic Sans MS" panose="030F0702030302020204" pitchFamily="66" charset="0"/>
              </a:rPr>
              <a:t>' through</a:t>
            </a:r>
          </a:p>
          <a:p>
            <a:r>
              <a:rPr lang="en-GB" sz="3200" dirty="0">
                <a:solidFill>
                  <a:srgbClr val="FFFF00"/>
                </a:solidFill>
                <a:latin typeface="Comic Sans MS" panose="030F0702030302020204" pitchFamily="66" charset="0"/>
              </a:rPr>
              <a:t>Just like you always do</a:t>
            </a:r>
          </a:p>
          <a:p>
            <a:r>
              <a:rPr lang="en-GB" sz="3200" dirty="0">
                <a:solidFill>
                  <a:srgbClr val="FFFF00"/>
                </a:solidFill>
                <a:latin typeface="Comic Sans MS" panose="030F0702030302020204" pitchFamily="66" charset="0"/>
              </a:rPr>
              <a:t>Till the blue skies drive the dark clouds far away</a:t>
            </a:r>
          </a:p>
          <a:p>
            <a:endParaRPr lang="en-GB" sz="3200" dirty="0">
              <a:solidFill>
                <a:srgbClr val="FFFF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0032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155588" y="358569"/>
            <a:ext cx="9156577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rgbClr val="FFFF00"/>
                </a:solidFill>
                <a:latin typeface="Comic Sans MS" panose="030F0702030302020204" pitchFamily="66" charset="0"/>
              </a:rPr>
              <a:t>So will you please say hello</a:t>
            </a:r>
          </a:p>
          <a:p>
            <a:r>
              <a:rPr lang="en-GB" sz="3200" dirty="0">
                <a:solidFill>
                  <a:srgbClr val="FFFF00"/>
                </a:solidFill>
                <a:latin typeface="Comic Sans MS" panose="030F0702030302020204" pitchFamily="66" charset="0"/>
              </a:rPr>
              <a:t>To the folks that I know</a:t>
            </a:r>
          </a:p>
          <a:p>
            <a:r>
              <a:rPr lang="en-GB" sz="3200" dirty="0">
                <a:solidFill>
                  <a:srgbClr val="FFFF00"/>
                </a:solidFill>
                <a:latin typeface="Comic Sans MS" panose="030F0702030302020204" pitchFamily="66" charset="0"/>
              </a:rPr>
              <a:t>Tell them I won't be long</a:t>
            </a:r>
          </a:p>
          <a:p>
            <a:r>
              <a:rPr lang="en-GB" sz="3200" dirty="0">
                <a:solidFill>
                  <a:srgbClr val="FFFF00"/>
                </a:solidFill>
                <a:latin typeface="Comic Sans MS" panose="030F0702030302020204" pitchFamily="66" charset="0"/>
              </a:rPr>
              <a:t>They'll be happy to know </a:t>
            </a:r>
          </a:p>
          <a:p>
            <a:r>
              <a:rPr lang="en-GB" sz="3200" dirty="0">
                <a:solidFill>
                  <a:srgbClr val="FFFF00"/>
                </a:solidFill>
                <a:latin typeface="Comic Sans MS" panose="030F0702030302020204" pitchFamily="66" charset="0"/>
              </a:rPr>
              <a:t>That as you saw me go</a:t>
            </a:r>
          </a:p>
          <a:p>
            <a:r>
              <a:rPr lang="en-GB" sz="3200" dirty="0">
                <a:solidFill>
                  <a:srgbClr val="FFFF00"/>
                </a:solidFill>
                <a:latin typeface="Comic Sans MS" panose="030F0702030302020204" pitchFamily="66" charset="0"/>
              </a:rPr>
              <a:t>I was singing this song</a:t>
            </a:r>
          </a:p>
          <a:p>
            <a:endParaRPr lang="en-GB" sz="3200" dirty="0">
              <a:solidFill>
                <a:srgbClr val="FFFF00"/>
              </a:solidFill>
              <a:latin typeface="Comic Sans MS" panose="030F0702030302020204" pitchFamily="66" charset="0"/>
            </a:endParaRPr>
          </a:p>
          <a:p>
            <a:r>
              <a:rPr lang="en-GB" sz="3200" dirty="0">
                <a:solidFill>
                  <a:srgbClr val="FFFF00"/>
                </a:solidFill>
                <a:latin typeface="Comic Sans MS" panose="030F0702030302020204" pitchFamily="66" charset="0"/>
              </a:rPr>
              <a:t>We'll meet again</a:t>
            </a:r>
          </a:p>
          <a:p>
            <a:r>
              <a:rPr lang="en-GB" sz="3200" dirty="0">
                <a:solidFill>
                  <a:srgbClr val="FFFF00"/>
                </a:solidFill>
                <a:latin typeface="Comic Sans MS" panose="030F0702030302020204" pitchFamily="66" charset="0"/>
              </a:rPr>
              <a:t>Don't know where, don't know when</a:t>
            </a:r>
          </a:p>
          <a:p>
            <a:r>
              <a:rPr lang="en-GB" sz="3200" dirty="0">
                <a:solidFill>
                  <a:srgbClr val="FFFF00"/>
                </a:solidFill>
                <a:latin typeface="Comic Sans MS" panose="030F0702030302020204" pitchFamily="66" charset="0"/>
              </a:rPr>
              <a:t>But I know we'll meet again some sunny day</a:t>
            </a:r>
          </a:p>
          <a:p>
            <a:endParaRPr lang="en-GB" sz="3000" dirty="0">
              <a:solidFill>
                <a:srgbClr val="FFFF00"/>
              </a:solidFill>
              <a:latin typeface="Comic Sans MS" panose="030F0702030302020204" pitchFamily="66" charset="0"/>
            </a:endParaRPr>
          </a:p>
          <a:p>
            <a:endParaRPr lang="en-GB" sz="3000" dirty="0">
              <a:solidFill>
                <a:srgbClr val="FFFF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74559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001263" y="344079"/>
            <a:ext cx="7529236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u="sng" dirty="0">
                <a:solidFill>
                  <a:srgbClr val="FFFF00"/>
                </a:solidFill>
                <a:latin typeface="Comic Sans MS" panose="030F0702030302020204" pitchFamily="66" charset="0"/>
              </a:rPr>
              <a:t>KEEP THE HOME FIRES BURNING</a:t>
            </a:r>
          </a:p>
          <a:p>
            <a:pPr algn="ctr"/>
            <a:r>
              <a:rPr lang="en-GB" sz="3200" u="sng" dirty="0">
                <a:solidFill>
                  <a:srgbClr val="FFFF00"/>
                </a:solidFill>
                <a:latin typeface="Comic Sans MS" panose="030F0702030302020204" pitchFamily="66" charset="0"/>
              </a:rPr>
              <a:t>(TILL THE BOYS COME HOME)</a:t>
            </a:r>
          </a:p>
          <a:p>
            <a:endParaRPr lang="en-GB" sz="3200" dirty="0">
              <a:solidFill>
                <a:srgbClr val="FFFF00"/>
              </a:solidFill>
              <a:latin typeface="Comic Sans MS" panose="030F0702030302020204" pitchFamily="66" charset="0"/>
            </a:endParaRPr>
          </a:p>
          <a:p>
            <a:r>
              <a:rPr lang="en-GB" sz="3200" dirty="0">
                <a:solidFill>
                  <a:srgbClr val="FFFF00"/>
                </a:solidFill>
                <a:latin typeface="Comic Sans MS" panose="030F0702030302020204" pitchFamily="66" charset="0"/>
              </a:rPr>
              <a:t>Keep the Homes fires burning </a:t>
            </a:r>
          </a:p>
          <a:p>
            <a:r>
              <a:rPr lang="en-GB" sz="3200" dirty="0">
                <a:solidFill>
                  <a:srgbClr val="FFFF00"/>
                </a:solidFill>
                <a:latin typeface="Comic Sans MS" panose="030F0702030302020204" pitchFamily="66" charset="0"/>
              </a:rPr>
              <a:t>While your hearts are yearning,</a:t>
            </a:r>
          </a:p>
          <a:p>
            <a:r>
              <a:rPr lang="en-GB" sz="3200" dirty="0">
                <a:solidFill>
                  <a:srgbClr val="FFFF00"/>
                </a:solidFill>
                <a:latin typeface="Comic Sans MS" panose="030F0702030302020204" pitchFamily="66" charset="0"/>
              </a:rPr>
              <a:t>Though your lads are far away</a:t>
            </a:r>
          </a:p>
          <a:p>
            <a:r>
              <a:rPr lang="en-GB" sz="3200" dirty="0">
                <a:solidFill>
                  <a:srgbClr val="FFFF00"/>
                </a:solidFill>
                <a:latin typeface="Comic Sans MS" panose="030F0702030302020204" pitchFamily="66" charset="0"/>
              </a:rPr>
              <a:t>They dream of home,</a:t>
            </a:r>
          </a:p>
          <a:p>
            <a:r>
              <a:rPr lang="en-GB" sz="3200" dirty="0">
                <a:solidFill>
                  <a:srgbClr val="FFFF00"/>
                </a:solidFill>
                <a:latin typeface="Comic Sans MS" panose="030F0702030302020204" pitchFamily="66" charset="0"/>
              </a:rPr>
              <a:t>There's a silver lining</a:t>
            </a:r>
          </a:p>
          <a:p>
            <a:r>
              <a:rPr lang="en-GB" sz="3200" dirty="0">
                <a:solidFill>
                  <a:srgbClr val="FFFF00"/>
                </a:solidFill>
                <a:latin typeface="Comic Sans MS" panose="030F0702030302020204" pitchFamily="66" charset="0"/>
              </a:rPr>
              <a:t>Through the dark clouds shining,</a:t>
            </a:r>
          </a:p>
          <a:p>
            <a:r>
              <a:rPr lang="en-GB" sz="3200" dirty="0">
                <a:solidFill>
                  <a:srgbClr val="FFFF00"/>
                </a:solidFill>
                <a:latin typeface="Comic Sans MS" panose="030F0702030302020204" pitchFamily="66" charset="0"/>
              </a:rPr>
              <a:t>Turn the dark clouds inside out,</a:t>
            </a:r>
          </a:p>
          <a:p>
            <a:r>
              <a:rPr lang="en-GB" sz="3200" dirty="0">
                <a:solidFill>
                  <a:srgbClr val="FFFF00"/>
                </a:solidFill>
                <a:latin typeface="Comic Sans MS" panose="030F0702030302020204" pitchFamily="66" charset="0"/>
              </a:rPr>
              <a:t>Till the boys come Home.</a:t>
            </a:r>
          </a:p>
          <a:p>
            <a:endParaRPr lang="en-GB" sz="3200" dirty="0">
              <a:solidFill>
                <a:srgbClr val="FFFF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34084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225029" y="509808"/>
            <a:ext cx="8097321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u="sng" dirty="0">
                <a:solidFill>
                  <a:srgbClr val="FFFF00"/>
                </a:solidFill>
                <a:latin typeface="Comic Sans MS" panose="030F0702030302020204" pitchFamily="66" charset="0"/>
              </a:rPr>
              <a:t>IT’S A LONG WAY TO TIPPERARY</a:t>
            </a:r>
          </a:p>
          <a:p>
            <a:endParaRPr lang="en-GB" sz="3200" dirty="0">
              <a:solidFill>
                <a:srgbClr val="FFFF00"/>
              </a:solidFill>
              <a:latin typeface="Comic Sans MS" panose="030F0702030302020204" pitchFamily="66" charset="0"/>
            </a:endParaRPr>
          </a:p>
          <a:p>
            <a:r>
              <a:rPr lang="en-GB" sz="3200" dirty="0">
                <a:solidFill>
                  <a:srgbClr val="FFFF00"/>
                </a:solidFill>
                <a:latin typeface="Comic Sans MS" panose="030F0702030302020204" pitchFamily="66" charset="0"/>
              </a:rPr>
              <a:t>It's a long way to Tipperary, </a:t>
            </a:r>
          </a:p>
          <a:p>
            <a:r>
              <a:rPr lang="en-GB" sz="3200" dirty="0">
                <a:solidFill>
                  <a:srgbClr val="FFFF00"/>
                </a:solidFill>
                <a:latin typeface="Comic Sans MS" panose="030F0702030302020204" pitchFamily="66" charset="0"/>
              </a:rPr>
              <a:t>It's a long way to go;</a:t>
            </a:r>
          </a:p>
          <a:p>
            <a:r>
              <a:rPr lang="en-GB" sz="3200" dirty="0">
                <a:solidFill>
                  <a:srgbClr val="FFFF00"/>
                </a:solidFill>
                <a:latin typeface="Comic Sans MS" panose="030F0702030302020204" pitchFamily="66" charset="0"/>
              </a:rPr>
              <a:t>It's a long way to Tipperary </a:t>
            </a:r>
          </a:p>
          <a:p>
            <a:r>
              <a:rPr lang="en-GB" sz="3200" dirty="0">
                <a:solidFill>
                  <a:srgbClr val="FFFF00"/>
                </a:solidFill>
                <a:latin typeface="Comic Sans MS" panose="030F0702030302020204" pitchFamily="66" charset="0"/>
              </a:rPr>
              <a:t>To the sweetest girl I know!</a:t>
            </a:r>
          </a:p>
          <a:p>
            <a:r>
              <a:rPr lang="en-GB" sz="3200" dirty="0">
                <a:solidFill>
                  <a:srgbClr val="FFFF00"/>
                </a:solidFill>
                <a:latin typeface="Comic Sans MS" panose="030F0702030302020204" pitchFamily="66" charset="0"/>
              </a:rPr>
              <a:t>Goodbye Piccadilly, </a:t>
            </a:r>
          </a:p>
          <a:p>
            <a:r>
              <a:rPr lang="en-GB" sz="3200" dirty="0">
                <a:solidFill>
                  <a:srgbClr val="FFFF00"/>
                </a:solidFill>
                <a:latin typeface="Comic Sans MS" panose="030F0702030302020204" pitchFamily="66" charset="0"/>
              </a:rPr>
              <a:t>Farewell, Leicester Square,</a:t>
            </a:r>
          </a:p>
          <a:p>
            <a:r>
              <a:rPr lang="en-GB" sz="3200" dirty="0">
                <a:solidFill>
                  <a:srgbClr val="FFFF00"/>
                </a:solidFill>
                <a:latin typeface="Comic Sans MS" panose="030F0702030302020204" pitchFamily="66" charset="0"/>
              </a:rPr>
              <a:t>It's a long, long way to Tipperary, </a:t>
            </a:r>
          </a:p>
          <a:p>
            <a:r>
              <a:rPr lang="en-GB" sz="3200" dirty="0">
                <a:solidFill>
                  <a:srgbClr val="FFFF00"/>
                </a:solidFill>
                <a:latin typeface="Comic Sans MS" panose="030F0702030302020204" pitchFamily="66" charset="0"/>
              </a:rPr>
              <a:t>But my heart's right there!</a:t>
            </a:r>
          </a:p>
          <a:p>
            <a:endParaRPr lang="en-GB" sz="3600" b="1" i="1" dirty="0">
              <a:solidFill>
                <a:srgbClr val="FFFF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99119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850847" y="422686"/>
            <a:ext cx="8754308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>
                <a:solidFill>
                  <a:srgbClr val="FFFF00"/>
                </a:solidFill>
                <a:latin typeface="Comic Sans MS" panose="030F0702030302020204" pitchFamily="66" charset="0"/>
              </a:rPr>
              <a:t>	</a:t>
            </a:r>
            <a:r>
              <a:rPr lang="en-GB" sz="3200" b="1" u="sng" dirty="0">
                <a:solidFill>
                  <a:srgbClr val="FFFF00"/>
                </a:solidFill>
                <a:latin typeface="Comic Sans MS" panose="030F0702030302020204" pitchFamily="66" charset="0"/>
              </a:rPr>
              <a:t>PACK UP YOUR TROUBLES</a:t>
            </a:r>
          </a:p>
          <a:p>
            <a:endParaRPr lang="en-GB" sz="3200" b="1" u="sng" dirty="0">
              <a:solidFill>
                <a:srgbClr val="FFFF00"/>
              </a:solidFill>
              <a:latin typeface="Comic Sans MS" panose="030F0702030302020204" pitchFamily="66" charset="0"/>
            </a:endParaRPr>
          </a:p>
          <a:p>
            <a:r>
              <a:rPr lang="en-GB" sz="3200" dirty="0">
                <a:solidFill>
                  <a:srgbClr val="FFFF00"/>
                </a:solidFill>
                <a:latin typeface="Comic Sans MS" panose="030F0702030302020204" pitchFamily="66" charset="0"/>
              </a:rPr>
              <a:t>Pack up your troubles in your old kit bag,</a:t>
            </a:r>
          </a:p>
          <a:p>
            <a:r>
              <a:rPr lang="en-GB" sz="3200" dirty="0">
                <a:solidFill>
                  <a:srgbClr val="FFFF00"/>
                </a:solidFill>
                <a:latin typeface="Comic Sans MS" panose="030F0702030302020204" pitchFamily="66" charset="0"/>
              </a:rPr>
              <a:t>And smile, smile, smile.</a:t>
            </a:r>
          </a:p>
          <a:p>
            <a:r>
              <a:rPr lang="en-GB" sz="3200" dirty="0">
                <a:solidFill>
                  <a:srgbClr val="FFFF00"/>
                </a:solidFill>
                <a:latin typeface="Comic Sans MS" panose="030F0702030302020204" pitchFamily="66" charset="0"/>
              </a:rPr>
              <a:t>While you've a lucifer to light your fag,</a:t>
            </a:r>
          </a:p>
          <a:p>
            <a:r>
              <a:rPr lang="en-GB" sz="3200" dirty="0">
                <a:solidFill>
                  <a:srgbClr val="FFFF00"/>
                </a:solidFill>
                <a:latin typeface="Comic Sans MS" panose="030F0702030302020204" pitchFamily="66" charset="0"/>
              </a:rPr>
              <a:t>Smile, boys, that's the style.</a:t>
            </a:r>
          </a:p>
          <a:p>
            <a:r>
              <a:rPr lang="en-GB" sz="3200" dirty="0">
                <a:solidFill>
                  <a:srgbClr val="FFFF00"/>
                </a:solidFill>
                <a:latin typeface="Comic Sans MS" panose="030F0702030302020204" pitchFamily="66" charset="0"/>
              </a:rPr>
              <a:t>What's the use of worrying?</a:t>
            </a:r>
          </a:p>
          <a:p>
            <a:r>
              <a:rPr lang="en-GB" sz="3200" dirty="0">
                <a:solidFill>
                  <a:srgbClr val="FFFF00"/>
                </a:solidFill>
                <a:latin typeface="Comic Sans MS" panose="030F0702030302020204" pitchFamily="66" charset="0"/>
              </a:rPr>
              <a:t>It never was worthwhile, so</a:t>
            </a:r>
          </a:p>
          <a:p>
            <a:r>
              <a:rPr lang="en-GB" sz="3200" dirty="0">
                <a:solidFill>
                  <a:srgbClr val="FFFF00"/>
                </a:solidFill>
                <a:latin typeface="Comic Sans MS" panose="030F0702030302020204" pitchFamily="66" charset="0"/>
              </a:rPr>
              <a:t>Pack up your troubles in your old kit bag,</a:t>
            </a:r>
          </a:p>
          <a:p>
            <a:r>
              <a:rPr lang="en-GB" sz="3200" dirty="0">
                <a:solidFill>
                  <a:srgbClr val="FFFF00"/>
                </a:solidFill>
                <a:latin typeface="Comic Sans MS" panose="030F0702030302020204" pitchFamily="66" charset="0"/>
              </a:rPr>
              <a:t>And smile, smile, smile.</a:t>
            </a:r>
          </a:p>
          <a:p>
            <a:endParaRPr lang="en-GB" sz="3200" dirty="0">
              <a:solidFill>
                <a:srgbClr val="FFFF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99887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293908" y="262429"/>
            <a:ext cx="8961697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rgbClr val="FFFF00"/>
                </a:solidFill>
                <a:latin typeface="Comic Sans MS" panose="030F0702030302020204" pitchFamily="66" charset="0"/>
              </a:rPr>
              <a:t>	</a:t>
            </a:r>
            <a:r>
              <a:rPr lang="en-GB" sz="3200" b="1" u="sng" dirty="0">
                <a:solidFill>
                  <a:srgbClr val="FFFF00"/>
                </a:solidFill>
                <a:latin typeface="Comic Sans MS" panose="030F0702030302020204" pitchFamily="66" charset="0"/>
              </a:rPr>
              <a:t>RUN RABBIT RUN</a:t>
            </a:r>
          </a:p>
          <a:p>
            <a:endParaRPr lang="en-GB" sz="3200" dirty="0">
              <a:solidFill>
                <a:srgbClr val="FFFF00"/>
              </a:solidFill>
              <a:latin typeface="Comic Sans MS" panose="030F0702030302020204" pitchFamily="66" charset="0"/>
            </a:endParaRPr>
          </a:p>
          <a:p>
            <a:r>
              <a:rPr lang="en-GB" sz="3200" dirty="0">
                <a:solidFill>
                  <a:srgbClr val="FFFF00"/>
                </a:solidFill>
                <a:latin typeface="Comic Sans MS" panose="030F0702030302020204" pitchFamily="66" charset="0"/>
              </a:rPr>
              <a:t>On the farm, every Friday </a:t>
            </a:r>
          </a:p>
          <a:p>
            <a:r>
              <a:rPr lang="en-GB" sz="3200" dirty="0">
                <a:solidFill>
                  <a:srgbClr val="FFFF00"/>
                </a:solidFill>
                <a:latin typeface="Comic Sans MS" panose="030F0702030302020204" pitchFamily="66" charset="0"/>
              </a:rPr>
              <a:t>On the farm, it's rabbit pie day. </a:t>
            </a:r>
          </a:p>
          <a:p>
            <a:r>
              <a:rPr lang="en-GB" sz="3200" dirty="0">
                <a:solidFill>
                  <a:srgbClr val="FFFF00"/>
                </a:solidFill>
                <a:latin typeface="Comic Sans MS" panose="030F0702030302020204" pitchFamily="66" charset="0"/>
              </a:rPr>
              <a:t>So, every Friday that ever comes along, </a:t>
            </a:r>
          </a:p>
          <a:p>
            <a:r>
              <a:rPr lang="en-GB" sz="3200" dirty="0">
                <a:solidFill>
                  <a:srgbClr val="FFFF00"/>
                </a:solidFill>
                <a:latin typeface="Comic Sans MS" panose="030F0702030302020204" pitchFamily="66" charset="0"/>
              </a:rPr>
              <a:t>I get up early and sing this little song</a:t>
            </a:r>
          </a:p>
          <a:p>
            <a:endParaRPr lang="en-GB" sz="3200" dirty="0">
              <a:solidFill>
                <a:srgbClr val="FFFF00"/>
              </a:solidFill>
              <a:latin typeface="Comic Sans MS" panose="030F0702030302020204" pitchFamily="66" charset="0"/>
            </a:endParaRPr>
          </a:p>
          <a:p>
            <a:r>
              <a:rPr lang="en-GB" sz="3200" dirty="0">
                <a:solidFill>
                  <a:srgbClr val="FFFF00"/>
                </a:solidFill>
                <a:latin typeface="Comic Sans MS" panose="030F0702030302020204" pitchFamily="66" charset="0"/>
              </a:rPr>
              <a:t>Run rabbit - run rabbit – run, run, run!</a:t>
            </a:r>
          </a:p>
          <a:p>
            <a:r>
              <a:rPr lang="en-GB" sz="3200" dirty="0">
                <a:solidFill>
                  <a:srgbClr val="FFFF00"/>
                </a:solidFill>
                <a:latin typeface="Comic Sans MS" panose="030F0702030302020204" pitchFamily="66" charset="0"/>
              </a:rPr>
              <a:t>Run rabbit - run rabbit - run, run, run!</a:t>
            </a:r>
          </a:p>
          <a:p>
            <a:r>
              <a:rPr lang="en-GB" sz="3200" dirty="0">
                <a:solidFill>
                  <a:srgbClr val="FFFF00"/>
                </a:solidFill>
                <a:latin typeface="Comic Sans MS" panose="030F0702030302020204" pitchFamily="66" charset="0"/>
              </a:rPr>
              <a:t>Bang! Bang! Bang! Bang!</a:t>
            </a:r>
          </a:p>
          <a:p>
            <a:r>
              <a:rPr lang="en-GB" sz="3200" dirty="0">
                <a:solidFill>
                  <a:srgbClr val="FFFF00"/>
                </a:solidFill>
                <a:latin typeface="Comic Sans MS" panose="030F0702030302020204" pitchFamily="66" charset="0"/>
              </a:rPr>
              <a:t>Goes the farmer's gun.</a:t>
            </a:r>
          </a:p>
          <a:p>
            <a:r>
              <a:rPr lang="en-GB" sz="3200" dirty="0">
                <a:solidFill>
                  <a:srgbClr val="FFFF00"/>
                </a:solidFill>
                <a:latin typeface="Comic Sans MS" panose="030F0702030302020204" pitchFamily="66" charset="0"/>
              </a:rPr>
              <a:t>Run rabbit - run rabbit - run, run, run!</a:t>
            </a:r>
            <a:endParaRPr lang="en-GB" sz="3200" b="1" dirty="0">
              <a:solidFill>
                <a:srgbClr val="FFFF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84658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029956" y="1789572"/>
            <a:ext cx="866946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rgbClr val="FFFF00"/>
                </a:solidFill>
                <a:latin typeface="Comic Sans MS" panose="030F0702030302020204" pitchFamily="66" charset="0"/>
              </a:rPr>
              <a:t>Run rabbit - run rabbit - run, run, run!</a:t>
            </a:r>
          </a:p>
          <a:p>
            <a:r>
              <a:rPr lang="en-GB" sz="3200" dirty="0">
                <a:solidFill>
                  <a:srgbClr val="FFFF00"/>
                </a:solidFill>
                <a:latin typeface="Comic Sans MS" panose="030F0702030302020204" pitchFamily="66" charset="0"/>
              </a:rPr>
              <a:t>Don't give the farmer his fun, fun, fun!</a:t>
            </a:r>
          </a:p>
          <a:p>
            <a:r>
              <a:rPr lang="en-GB" sz="3200" dirty="0">
                <a:solidFill>
                  <a:srgbClr val="FFFF00"/>
                </a:solidFill>
                <a:latin typeface="Comic Sans MS" panose="030F0702030302020204" pitchFamily="66" charset="0"/>
              </a:rPr>
              <a:t>He'll get by without his rabbit pie</a:t>
            </a:r>
          </a:p>
          <a:p>
            <a:r>
              <a:rPr lang="en-GB" sz="3200" dirty="0">
                <a:solidFill>
                  <a:srgbClr val="FFFF00"/>
                </a:solidFill>
                <a:latin typeface="Comic Sans MS" panose="030F0702030302020204" pitchFamily="66" charset="0"/>
              </a:rPr>
              <a:t>So run rabbit - run rabbit - run, run, run!</a:t>
            </a:r>
          </a:p>
          <a:p>
            <a:endParaRPr lang="en-GB" sz="3200" dirty="0">
              <a:solidFill>
                <a:srgbClr val="FFFF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96564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22169" y="446709"/>
            <a:ext cx="11274458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u="sng" dirty="0">
                <a:solidFill>
                  <a:srgbClr val="FFFF00"/>
                </a:solidFill>
                <a:latin typeface="Comic Sans MS" panose="030F0702030302020204" pitchFamily="66" charset="0"/>
              </a:rPr>
              <a:t>WE’RE GONNA HANG OUT THE WASHING ON THE SIEGFRIED LINE</a:t>
            </a:r>
          </a:p>
          <a:p>
            <a:r>
              <a:rPr lang="en-GB" sz="3200" dirty="0">
                <a:solidFill>
                  <a:srgbClr val="FFFF00"/>
                </a:solidFill>
                <a:latin typeface="Comic Sans MS" panose="030F0702030302020204" pitchFamily="66" charset="0"/>
              </a:rPr>
              <a:t>	</a:t>
            </a:r>
          </a:p>
          <a:p>
            <a:r>
              <a:rPr lang="en-GB" sz="3200" dirty="0">
                <a:solidFill>
                  <a:srgbClr val="FFFF00"/>
                </a:solidFill>
                <a:latin typeface="Comic Sans MS" panose="030F0702030302020204" pitchFamily="66" charset="0"/>
              </a:rPr>
              <a:t>We're </a:t>
            </a:r>
            <a:r>
              <a:rPr lang="en-GB" sz="3200" dirty="0" err="1">
                <a:solidFill>
                  <a:srgbClr val="FFFF00"/>
                </a:solidFill>
                <a:latin typeface="Comic Sans MS" panose="030F0702030302020204" pitchFamily="66" charset="0"/>
              </a:rPr>
              <a:t>gonna</a:t>
            </a:r>
            <a:r>
              <a:rPr lang="en-GB" sz="3200" dirty="0">
                <a:solidFill>
                  <a:srgbClr val="FFFF00"/>
                </a:solidFill>
                <a:latin typeface="Comic Sans MS" panose="030F0702030302020204" pitchFamily="66" charset="0"/>
              </a:rPr>
              <a:t> hang out the washing on the Siegfried line</a:t>
            </a:r>
          </a:p>
          <a:p>
            <a:r>
              <a:rPr lang="en-GB" sz="3200" dirty="0">
                <a:solidFill>
                  <a:srgbClr val="FFFF00"/>
                </a:solidFill>
                <a:latin typeface="Comic Sans MS" panose="030F0702030302020204" pitchFamily="66" charset="0"/>
              </a:rPr>
              <a:t>Have you any dirty washing, mother dear?</a:t>
            </a:r>
          </a:p>
          <a:p>
            <a:r>
              <a:rPr lang="en-GB" sz="3200" dirty="0">
                <a:solidFill>
                  <a:srgbClr val="FFFF00"/>
                </a:solidFill>
                <a:latin typeface="Comic Sans MS" panose="030F0702030302020204" pitchFamily="66" charset="0"/>
              </a:rPr>
              <a:t>We're </a:t>
            </a:r>
            <a:r>
              <a:rPr lang="en-GB" sz="3200" dirty="0" err="1">
                <a:solidFill>
                  <a:srgbClr val="FFFF00"/>
                </a:solidFill>
                <a:latin typeface="Comic Sans MS" panose="030F0702030302020204" pitchFamily="66" charset="0"/>
              </a:rPr>
              <a:t>gonna</a:t>
            </a:r>
            <a:r>
              <a:rPr lang="en-GB" sz="3200" dirty="0">
                <a:solidFill>
                  <a:srgbClr val="FFFF00"/>
                </a:solidFill>
                <a:latin typeface="Comic Sans MS" panose="030F0702030302020204" pitchFamily="66" charset="0"/>
              </a:rPr>
              <a:t> hang out the washing on the Siegfried line</a:t>
            </a:r>
          </a:p>
          <a:p>
            <a:r>
              <a:rPr lang="en-GB" sz="3200" dirty="0" err="1">
                <a:solidFill>
                  <a:srgbClr val="FFFF00"/>
                </a:solidFill>
                <a:latin typeface="Comic Sans MS" panose="030F0702030302020204" pitchFamily="66" charset="0"/>
              </a:rPr>
              <a:t>‘Cause</a:t>
            </a:r>
            <a:r>
              <a:rPr lang="en-GB" sz="3200" dirty="0">
                <a:solidFill>
                  <a:srgbClr val="FFFF00"/>
                </a:solidFill>
                <a:latin typeface="Comic Sans MS" panose="030F0702030302020204" pitchFamily="66" charset="0"/>
              </a:rPr>
              <a:t> the washing day is here.</a:t>
            </a:r>
          </a:p>
          <a:p>
            <a:endParaRPr lang="en-GB" sz="3200" dirty="0">
              <a:solidFill>
                <a:srgbClr val="FFFF00"/>
              </a:solidFill>
              <a:latin typeface="Comic Sans MS" panose="030F0702030302020204" pitchFamily="66" charset="0"/>
            </a:endParaRPr>
          </a:p>
          <a:p>
            <a:r>
              <a:rPr lang="en-GB" sz="3200" dirty="0">
                <a:solidFill>
                  <a:srgbClr val="FFFF00"/>
                </a:solidFill>
                <a:latin typeface="Comic Sans MS" panose="030F0702030302020204" pitchFamily="66" charset="0"/>
              </a:rPr>
              <a:t>Whether the weather may be wet or fine</a:t>
            </a:r>
          </a:p>
          <a:p>
            <a:r>
              <a:rPr lang="en-GB" sz="3200" dirty="0">
                <a:solidFill>
                  <a:srgbClr val="FFFF00"/>
                </a:solidFill>
                <a:latin typeface="Comic Sans MS" panose="030F0702030302020204" pitchFamily="66" charset="0"/>
              </a:rPr>
              <a:t>We'll just ride along without a care</a:t>
            </a:r>
          </a:p>
          <a:p>
            <a:r>
              <a:rPr lang="en-GB" sz="3200" dirty="0">
                <a:solidFill>
                  <a:srgbClr val="FFFF00"/>
                </a:solidFill>
                <a:latin typeface="Comic Sans MS" panose="030F0702030302020204" pitchFamily="66" charset="0"/>
              </a:rPr>
              <a:t>We're </a:t>
            </a:r>
            <a:r>
              <a:rPr lang="en-GB" sz="3200" dirty="0" err="1">
                <a:solidFill>
                  <a:srgbClr val="FFFF00"/>
                </a:solidFill>
                <a:latin typeface="Comic Sans MS" panose="030F0702030302020204" pitchFamily="66" charset="0"/>
              </a:rPr>
              <a:t>gonna</a:t>
            </a:r>
            <a:r>
              <a:rPr lang="en-GB" sz="3200" dirty="0">
                <a:solidFill>
                  <a:srgbClr val="FFFF00"/>
                </a:solidFill>
                <a:latin typeface="Comic Sans MS" panose="030F0702030302020204" pitchFamily="66" charset="0"/>
              </a:rPr>
              <a:t> hang out the washing on the Siegfried line</a:t>
            </a:r>
          </a:p>
          <a:p>
            <a:r>
              <a:rPr lang="en-GB" sz="3200" dirty="0">
                <a:solidFill>
                  <a:srgbClr val="FFFF00"/>
                </a:solidFill>
                <a:latin typeface="Comic Sans MS" panose="030F0702030302020204" pitchFamily="66" charset="0"/>
              </a:rPr>
              <a:t>If that Siegfried line's still there</a:t>
            </a:r>
          </a:p>
        </p:txBody>
      </p:sp>
    </p:spTree>
    <p:extLst>
      <p:ext uri="{BB962C8B-B14F-4D97-AF65-F5344CB8AC3E}">
        <p14:creationId xmlns:p14="http://schemas.microsoft.com/office/powerpoint/2010/main" val="3533977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801278" y="529879"/>
            <a:ext cx="11302737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rgbClr val="FFFF00"/>
                </a:solidFill>
                <a:latin typeface="Comic Sans MS" panose="030F0702030302020204" pitchFamily="66" charset="0"/>
              </a:rPr>
              <a:t>Mother dear, I'm writing you from somewhere in France</a:t>
            </a:r>
          </a:p>
          <a:p>
            <a:r>
              <a:rPr lang="en-GB" sz="3200" dirty="0">
                <a:solidFill>
                  <a:srgbClr val="FFFF00"/>
                </a:solidFill>
                <a:latin typeface="Comic Sans MS" panose="030F0702030302020204" pitchFamily="66" charset="0"/>
              </a:rPr>
              <a:t>Hoping this finds you well.</a:t>
            </a:r>
          </a:p>
          <a:p>
            <a:r>
              <a:rPr lang="en-GB" sz="3200" dirty="0">
                <a:solidFill>
                  <a:srgbClr val="FFFF00"/>
                </a:solidFill>
                <a:latin typeface="Comic Sans MS" panose="030F0702030302020204" pitchFamily="66" charset="0"/>
              </a:rPr>
              <a:t>Sergeant says I'm doing fine - a soldier and a half</a:t>
            </a:r>
          </a:p>
          <a:p>
            <a:r>
              <a:rPr lang="en-GB" sz="3200" dirty="0">
                <a:solidFill>
                  <a:srgbClr val="FFFF00"/>
                </a:solidFill>
                <a:latin typeface="Comic Sans MS" panose="030F0702030302020204" pitchFamily="66" charset="0"/>
              </a:rPr>
              <a:t>Here's a song that we all sing</a:t>
            </a:r>
          </a:p>
          <a:p>
            <a:r>
              <a:rPr lang="en-GB" sz="3200" dirty="0">
                <a:solidFill>
                  <a:srgbClr val="FFFF00"/>
                </a:solidFill>
                <a:latin typeface="Comic Sans MS" panose="030F0702030302020204" pitchFamily="66" charset="0"/>
              </a:rPr>
              <a:t>This'll make you laugh...</a:t>
            </a:r>
          </a:p>
          <a:p>
            <a:endParaRPr lang="en-GB" sz="3200" dirty="0">
              <a:solidFill>
                <a:srgbClr val="FFFF00"/>
              </a:solidFill>
              <a:latin typeface="Comic Sans MS" panose="030F0702030302020204" pitchFamily="66" charset="0"/>
            </a:endParaRPr>
          </a:p>
          <a:p>
            <a:r>
              <a:rPr lang="en-GB" sz="3200" dirty="0">
                <a:solidFill>
                  <a:srgbClr val="FFFF00"/>
                </a:solidFill>
                <a:latin typeface="Comic Sans MS" panose="030F0702030302020204" pitchFamily="66" charset="0"/>
              </a:rPr>
              <a:t>We're </a:t>
            </a:r>
            <a:r>
              <a:rPr lang="en-GB" sz="3200" dirty="0" err="1">
                <a:solidFill>
                  <a:srgbClr val="FFFF00"/>
                </a:solidFill>
                <a:latin typeface="Comic Sans MS" panose="030F0702030302020204" pitchFamily="66" charset="0"/>
              </a:rPr>
              <a:t>gonna</a:t>
            </a:r>
            <a:r>
              <a:rPr lang="en-GB" sz="3200" dirty="0">
                <a:solidFill>
                  <a:srgbClr val="FFFF00"/>
                </a:solidFill>
                <a:latin typeface="Comic Sans MS" panose="030F0702030302020204" pitchFamily="66" charset="0"/>
              </a:rPr>
              <a:t> hang out the washing on the Siegfried line</a:t>
            </a:r>
          </a:p>
          <a:p>
            <a:r>
              <a:rPr lang="en-GB" sz="3200" dirty="0">
                <a:solidFill>
                  <a:srgbClr val="FFFF00"/>
                </a:solidFill>
                <a:latin typeface="Comic Sans MS" panose="030F0702030302020204" pitchFamily="66" charset="0"/>
              </a:rPr>
              <a:t>Have you any dirty washing, mother dear?</a:t>
            </a:r>
          </a:p>
          <a:p>
            <a:r>
              <a:rPr lang="en-GB" sz="3200" dirty="0">
                <a:solidFill>
                  <a:srgbClr val="FFFF00"/>
                </a:solidFill>
                <a:latin typeface="Comic Sans MS" panose="030F0702030302020204" pitchFamily="66" charset="0"/>
              </a:rPr>
              <a:t>We're </a:t>
            </a:r>
            <a:r>
              <a:rPr lang="en-GB" sz="3200" dirty="0" err="1">
                <a:solidFill>
                  <a:srgbClr val="FFFF00"/>
                </a:solidFill>
                <a:latin typeface="Comic Sans MS" panose="030F0702030302020204" pitchFamily="66" charset="0"/>
              </a:rPr>
              <a:t>gonna</a:t>
            </a:r>
            <a:r>
              <a:rPr lang="en-GB" sz="3200" dirty="0">
                <a:solidFill>
                  <a:srgbClr val="FFFF00"/>
                </a:solidFill>
                <a:latin typeface="Comic Sans MS" panose="030F0702030302020204" pitchFamily="66" charset="0"/>
              </a:rPr>
              <a:t> hang out the washing on the Siegfried line</a:t>
            </a:r>
          </a:p>
          <a:p>
            <a:r>
              <a:rPr lang="en-GB" sz="3200" dirty="0" err="1">
                <a:solidFill>
                  <a:srgbClr val="FFFF00"/>
                </a:solidFill>
                <a:latin typeface="Comic Sans MS" panose="030F0702030302020204" pitchFamily="66" charset="0"/>
              </a:rPr>
              <a:t>‘Cause</a:t>
            </a:r>
            <a:r>
              <a:rPr lang="en-GB" sz="3200" dirty="0">
                <a:solidFill>
                  <a:srgbClr val="FFFF00"/>
                </a:solidFill>
                <a:latin typeface="Comic Sans MS" panose="030F0702030302020204" pitchFamily="66" charset="0"/>
              </a:rPr>
              <a:t> the washing day is here.</a:t>
            </a:r>
          </a:p>
        </p:txBody>
      </p:sp>
    </p:spTree>
    <p:extLst>
      <p:ext uri="{BB962C8B-B14F-4D97-AF65-F5344CB8AC3E}">
        <p14:creationId xmlns:p14="http://schemas.microsoft.com/office/powerpoint/2010/main" val="24623390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889263" y="1566827"/>
            <a:ext cx="11302737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rgbClr val="FFFF00"/>
                </a:solidFill>
                <a:latin typeface="Comic Sans MS" panose="030F0702030302020204" pitchFamily="66" charset="0"/>
              </a:rPr>
              <a:t>Whether the weather may be wet or fine</a:t>
            </a:r>
          </a:p>
          <a:p>
            <a:r>
              <a:rPr lang="en-GB" sz="3200" dirty="0">
                <a:solidFill>
                  <a:srgbClr val="FFFF00"/>
                </a:solidFill>
                <a:latin typeface="Comic Sans MS" panose="030F0702030302020204" pitchFamily="66" charset="0"/>
              </a:rPr>
              <a:t>We'll just ride along without a care</a:t>
            </a:r>
          </a:p>
          <a:p>
            <a:r>
              <a:rPr lang="en-GB" sz="3200" dirty="0">
                <a:solidFill>
                  <a:srgbClr val="FFFF00"/>
                </a:solidFill>
                <a:latin typeface="Comic Sans MS" panose="030F0702030302020204" pitchFamily="66" charset="0"/>
              </a:rPr>
              <a:t>We're </a:t>
            </a:r>
            <a:r>
              <a:rPr lang="en-GB" sz="3200" dirty="0" err="1">
                <a:solidFill>
                  <a:srgbClr val="FFFF00"/>
                </a:solidFill>
                <a:latin typeface="Comic Sans MS" panose="030F0702030302020204" pitchFamily="66" charset="0"/>
              </a:rPr>
              <a:t>gonna</a:t>
            </a:r>
            <a:r>
              <a:rPr lang="en-GB" sz="3200" dirty="0">
                <a:solidFill>
                  <a:srgbClr val="FFFF00"/>
                </a:solidFill>
                <a:latin typeface="Comic Sans MS" panose="030F0702030302020204" pitchFamily="66" charset="0"/>
              </a:rPr>
              <a:t> hang out the washing on the Siegfried line</a:t>
            </a:r>
          </a:p>
          <a:p>
            <a:r>
              <a:rPr lang="en-GB" sz="3200" dirty="0">
                <a:solidFill>
                  <a:srgbClr val="FFFF00"/>
                </a:solidFill>
                <a:latin typeface="Comic Sans MS" panose="030F0702030302020204" pitchFamily="66" charset="0"/>
              </a:rPr>
              <a:t>If that Siegfried line's still there</a:t>
            </a:r>
          </a:p>
        </p:txBody>
      </p:sp>
    </p:spTree>
    <p:extLst>
      <p:ext uri="{BB962C8B-B14F-4D97-AF65-F5344CB8AC3E}">
        <p14:creationId xmlns:p14="http://schemas.microsoft.com/office/powerpoint/2010/main" val="25603878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494454" y="838985"/>
            <a:ext cx="9276735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u="sng" dirty="0">
                <a:solidFill>
                  <a:srgbClr val="FFFF00"/>
                </a:solidFill>
                <a:latin typeface="Comic Sans MS" panose="030F0702030302020204" pitchFamily="66" charset="0"/>
              </a:rPr>
              <a:t>A BICYCLE BUILT FOR TWO</a:t>
            </a:r>
            <a:endParaRPr lang="en-GB" sz="3200" b="1" i="1" u="sng" dirty="0">
              <a:solidFill>
                <a:srgbClr val="FFFF00"/>
              </a:solidFill>
              <a:latin typeface="Comic Sans MS" panose="030F0702030302020204" pitchFamily="66" charset="0"/>
            </a:endParaRPr>
          </a:p>
          <a:p>
            <a:endParaRPr lang="en-GB" sz="3600" dirty="0">
              <a:solidFill>
                <a:srgbClr val="FFFF00"/>
              </a:solidFill>
              <a:latin typeface="Comic Sans MS" panose="030F0702030302020204" pitchFamily="66" charset="0"/>
            </a:endParaRPr>
          </a:p>
          <a:p>
            <a:r>
              <a:rPr lang="en-GB" sz="3200" dirty="0">
                <a:solidFill>
                  <a:srgbClr val="FFFF00"/>
                </a:solidFill>
                <a:latin typeface="Comic Sans MS" panose="030F0702030302020204" pitchFamily="66" charset="0"/>
              </a:rPr>
              <a:t>Daisy, Daisy, give me your answer, do.</a:t>
            </a:r>
          </a:p>
          <a:p>
            <a:r>
              <a:rPr lang="en-GB" sz="3200" dirty="0">
                <a:solidFill>
                  <a:srgbClr val="FFFF00"/>
                </a:solidFill>
                <a:latin typeface="Comic Sans MS" panose="030F0702030302020204" pitchFamily="66" charset="0"/>
              </a:rPr>
              <a:t>I'm half-crazy all for the love of you.</a:t>
            </a:r>
          </a:p>
          <a:p>
            <a:r>
              <a:rPr lang="en-GB" sz="3200" dirty="0">
                <a:solidFill>
                  <a:srgbClr val="FFFF00"/>
                </a:solidFill>
                <a:latin typeface="Comic Sans MS" panose="030F0702030302020204" pitchFamily="66" charset="0"/>
              </a:rPr>
              <a:t>It won't be a stylish marriage,</a:t>
            </a:r>
          </a:p>
          <a:p>
            <a:r>
              <a:rPr lang="en-GB" sz="3200" dirty="0">
                <a:solidFill>
                  <a:srgbClr val="FFFF00"/>
                </a:solidFill>
                <a:latin typeface="Comic Sans MS" panose="030F0702030302020204" pitchFamily="66" charset="0"/>
              </a:rPr>
              <a:t>I can't afford a carriage;</a:t>
            </a:r>
          </a:p>
          <a:p>
            <a:r>
              <a:rPr lang="en-GB" sz="3200" dirty="0">
                <a:solidFill>
                  <a:srgbClr val="FFFF00"/>
                </a:solidFill>
                <a:latin typeface="Comic Sans MS" panose="030F0702030302020204" pitchFamily="66" charset="0"/>
              </a:rPr>
              <a:t>But you'll look sweet,</a:t>
            </a:r>
          </a:p>
          <a:p>
            <a:r>
              <a:rPr lang="en-GB" sz="3200" dirty="0">
                <a:solidFill>
                  <a:srgbClr val="FFFF00"/>
                </a:solidFill>
                <a:latin typeface="Comic Sans MS" panose="030F0702030302020204" pitchFamily="66" charset="0"/>
              </a:rPr>
              <a:t>Upon the seat, of a bicycle built for two.</a:t>
            </a:r>
          </a:p>
        </p:txBody>
      </p:sp>
    </p:spTree>
    <p:extLst>
      <p:ext uri="{BB962C8B-B14F-4D97-AF65-F5344CB8AC3E}">
        <p14:creationId xmlns:p14="http://schemas.microsoft.com/office/powerpoint/2010/main" val="999152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Marquee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418AB3"/>
      </a:accent1>
      <a:accent2>
        <a:srgbClr val="A6B727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1750</TotalTime>
  <Words>555</Words>
  <Application>Microsoft Office PowerPoint</Application>
  <PresentationFormat>Custom</PresentationFormat>
  <Paragraphs>132</Paragraphs>
  <Slides>14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World War II Songs</dc:title>
  <dc:creator>Owner</dc:creator>
  <cp:lastModifiedBy>Mr Longhurst</cp:lastModifiedBy>
  <cp:revision>142</cp:revision>
  <dcterms:created xsi:type="dcterms:W3CDTF">2017-07-24T07:34:15Z</dcterms:created>
  <dcterms:modified xsi:type="dcterms:W3CDTF">2020-05-04T15:36:00Z</dcterms:modified>
</cp:coreProperties>
</file>