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61" r:id="rId3"/>
    <p:sldId id="262" r:id="rId4"/>
    <p:sldId id="273" r:id="rId5"/>
    <p:sldId id="274" r:id="rId6"/>
    <p:sldId id="263" r:id="rId7"/>
    <p:sldId id="264" r:id="rId8"/>
    <p:sldId id="275" r:id="rId9"/>
    <p:sldId id="265" r:id="rId10"/>
    <p:sldId id="267" r:id="rId11"/>
    <p:sldId id="270" r:id="rId12"/>
    <p:sldId id="271" r:id="rId13"/>
    <p:sldId id="272" r:id="rId14"/>
    <p:sldId id="27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86" autoAdjust="0"/>
  </p:normalViewPr>
  <p:slideViewPr>
    <p:cSldViewPr snapToGrid="0">
      <p:cViewPr>
        <p:scale>
          <a:sx n="48" d="100"/>
          <a:sy n="48" d="100"/>
        </p:scale>
        <p:origin x="-672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B22C7-3276-48DE-B57C-A1225865B0C6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499B7-01E6-4AF6-8E59-6431BB31B4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71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499B7-01E6-4AF6-8E59-6431BB31B46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336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499B7-01E6-4AF6-8E59-6431BB31B46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094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499B7-01E6-4AF6-8E59-6431BB31B46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65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499B7-01E6-4AF6-8E59-6431BB31B46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834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499B7-01E6-4AF6-8E59-6431BB31B46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28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499B7-01E6-4AF6-8E59-6431BB31B46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571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499B7-01E6-4AF6-8E59-6431BB31B46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597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499B7-01E6-4AF6-8E59-6431BB31B46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48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499B7-01E6-4AF6-8E59-6431BB31B46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202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4829-C230-4B43-8F6B-37A67B407E0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CE90-8354-41AD-8C4E-6B332DDB0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5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4829-C230-4B43-8F6B-37A67B407E0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CE90-8354-41AD-8C4E-6B332DDB0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17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4829-C230-4B43-8F6B-37A67B407E0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CE90-8354-41AD-8C4E-6B332DDB0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6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4829-C230-4B43-8F6B-37A67B407E0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CE90-8354-41AD-8C4E-6B332DDB0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4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4829-C230-4B43-8F6B-37A67B407E0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CE90-8354-41AD-8C4E-6B332DDB0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5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4829-C230-4B43-8F6B-37A67B407E0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CE90-8354-41AD-8C4E-6B332DDB0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52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4829-C230-4B43-8F6B-37A67B407E0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CE90-8354-41AD-8C4E-6B332DDB0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4829-C230-4B43-8F6B-37A67B407E0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CE90-8354-41AD-8C4E-6B332DDB0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0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4829-C230-4B43-8F6B-37A67B407E0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CE90-8354-41AD-8C4E-6B332DDB0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0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4829-C230-4B43-8F6B-37A67B407E0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CE90-8354-41AD-8C4E-6B332DDB0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85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C4829-C230-4B43-8F6B-37A67B407E0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CE90-8354-41AD-8C4E-6B332DDB0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6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C4829-C230-4B43-8F6B-37A67B407E0C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ACE90-8354-41AD-8C4E-6B332DDB0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99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45313" y="1737168"/>
            <a:ext cx="8305318" cy="313932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7200" dirty="0">
                <a:solidFill>
                  <a:srgbClr val="0070C0"/>
                </a:solidFill>
                <a:latin typeface="Arial Black" panose="020B0A04020102020204" pitchFamily="34" charset="0"/>
              </a:rPr>
              <a:t>WORLD WAR II SONGS</a:t>
            </a:r>
            <a:endParaRPr lang="en-GB" sz="4000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ctr"/>
            <a:endParaRPr lang="en-GB" sz="1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endParaRPr lang="en-GB" sz="1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endParaRPr lang="en-GB" sz="14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r"/>
            <a:endParaRPr lang="en-US" sz="1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339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74231" y="1312105"/>
            <a:ext cx="851322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Henry, Henry, this is my answer true: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I'm not crazy over the likes of you.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If you can't afford a carriage,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Forget about the marriage;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I won't be jammed,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I won't be crammed 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On a bicycle built for two.</a:t>
            </a:r>
          </a:p>
          <a:p>
            <a:endParaRPr lang="en-GB" sz="32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611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62813" y="176983"/>
            <a:ext cx="944596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>
                <a:solidFill>
                  <a:srgbClr val="FFFF00"/>
                </a:solidFill>
                <a:latin typeface="Comic Sans MS" panose="030F0702030302020204" pitchFamily="66" charset="0"/>
              </a:rPr>
              <a:t>WHITE CLIFFS OF DOVER 1942</a:t>
            </a:r>
          </a:p>
          <a:p>
            <a:endParaRPr lang="en-GB" sz="3600" u="sng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sz="3000" dirty="0">
                <a:solidFill>
                  <a:srgbClr val="FFFF00"/>
                </a:solidFill>
                <a:latin typeface="Comic Sans MS" panose="030F0702030302020204" pitchFamily="66" charset="0"/>
              </a:rPr>
              <a:t>There'll be bluebirds over the white cliffs of Dover</a:t>
            </a:r>
          </a:p>
          <a:p>
            <a:r>
              <a:rPr lang="en-GB" sz="3000" dirty="0">
                <a:solidFill>
                  <a:srgbClr val="FFFF00"/>
                </a:solidFill>
                <a:latin typeface="Comic Sans MS" panose="030F0702030302020204" pitchFamily="66" charset="0"/>
              </a:rPr>
              <a:t>Tomorrow, just you wait and see</a:t>
            </a:r>
          </a:p>
          <a:p>
            <a:r>
              <a:rPr lang="en-GB" sz="3000" dirty="0">
                <a:solidFill>
                  <a:srgbClr val="FFFF00"/>
                </a:solidFill>
                <a:latin typeface="Comic Sans MS" panose="030F0702030302020204" pitchFamily="66" charset="0"/>
              </a:rPr>
              <a:t>There'll be love and laughter and peace ever after</a:t>
            </a:r>
          </a:p>
          <a:p>
            <a:r>
              <a:rPr lang="en-GB" sz="3000" dirty="0">
                <a:solidFill>
                  <a:srgbClr val="FFFF00"/>
                </a:solidFill>
                <a:latin typeface="Comic Sans MS" panose="030F0702030302020204" pitchFamily="66" charset="0"/>
              </a:rPr>
              <a:t>Tomorrow when the world is free</a:t>
            </a:r>
          </a:p>
          <a:p>
            <a:endParaRPr lang="en-GB" sz="30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sz="3000" dirty="0">
                <a:solidFill>
                  <a:srgbClr val="FFFF00"/>
                </a:solidFill>
                <a:latin typeface="Comic Sans MS" panose="030F0702030302020204" pitchFamily="66" charset="0"/>
              </a:rPr>
              <a:t>The shepherd will tend his sheep</a:t>
            </a:r>
          </a:p>
          <a:p>
            <a:r>
              <a:rPr lang="en-GB" sz="3000" dirty="0">
                <a:solidFill>
                  <a:srgbClr val="FFFF00"/>
                </a:solidFill>
                <a:latin typeface="Comic Sans MS" panose="030F0702030302020204" pitchFamily="66" charset="0"/>
              </a:rPr>
              <a:t>The valley will bloom again</a:t>
            </a:r>
          </a:p>
          <a:p>
            <a:r>
              <a:rPr lang="en-GB" sz="3000" dirty="0">
                <a:solidFill>
                  <a:srgbClr val="FFFF00"/>
                </a:solidFill>
                <a:latin typeface="Comic Sans MS" panose="030F0702030302020204" pitchFamily="66" charset="0"/>
              </a:rPr>
              <a:t>And Jimmy will go to sleep</a:t>
            </a:r>
          </a:p>
          <a:p>
            <a:r>
              <a:rPr lang="en-GB" sz="3000" dirty="0">
                <a:solidFill>
                  <a:srgbClr val="FFFF00"/>
                </a:solidFill>
                <a:latin typeface="Comic Sans MS" panose="030F0702030302020204" pitchFamily="66" charset="0"/>
              </a:rPr>
              <a:t>In his own little room again</a:t>
            </a:r>
          </a:p>
          <a:p>
            <a:r>
              <a:rPr lang="en-GB" sz="3000" dirty="0">
                <a:solidFill>
                  <a:srgbClr val="FFFF00"/>
                </a:solidFill>
                <a:latin typeface="Comic Sans MS" panose="030F0702030302020204" pitchFamily="66" charset="0"/>
              </a:rPr>
              <a:t>There'll be bluebirds over the white cliffs of Dover</a:t>
            </a:r>
          </a:p>
          <a:p>
            <a:r>
              <a:rPr lang="en-GB" sz="3000" dirty="0">
                <a:solidFill>
                  <a:srgbClr val="FFFF00"/>
                </a:solidFill>
                <a:latin typeface="Comic Sans MS" panose="030F0702030302020204" pitchFamily="66" charset="0"/>
              </a:rPr>
              <a:t>Tomorrow, just you wait and see</a:t>
            </a:r>
            <a:endParaRPr lang="en-GB" sz="28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799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01263" y="344079"/>
            <a:ext cx="1025844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>
                <a:solidFill>
                  <a:srgbClr val="FFFF00"/>
                </a:solidFill>
                <a:latin typeface="Comic Sans MS" panose="030F0702030302020204" pitchFamily="66" charset="0"/>
              </a:rPr>
              <a:t>WE’LL MEET AGAIN</a:t>
            </a:r>
          </a:p>
          <a:p>
            <a:endParaRPr lang="en-GB" sz="32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We'll meet again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Don't know where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Don't know when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But I know we'll meet again some sunny day</a:t>
            </a:r>
          </a:p>
          <a:p>
            <a:endParaRPr lang="en-GB" sz="32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Keep </a:t>
            </a:r>
            <a:r>
              <a:rPr lang="en-GB" sz="32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smilin</a:t>
            </a:r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' through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Just like you always do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Till the blue skies drive the dark clouds far away</a:t>
            </a:r>
          </a:p>
          <a:p>
            <a:endParaRPr lang="en-GB" sz="32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03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55588" y="358569"/>
            <a:ext cx="915657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So will you please say hello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To the folks that I know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Tell them I won't be long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They'll be happy to know 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That as you saw me go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I was singing this song</a:t>
            </a:r>
          </a:p>
          <a:p>
            <a:endParaRPr lang="en-GB" sz="32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We'll meet again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Don't know where, don't know when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But I know we'll meet again some sunny day</a:t>
            </a:r>
          </a:p>
          <a:p>
            <a:endParaRPr lang="en-GB" sz="30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endParaRPr lang="en-GB" sz="30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455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01263" y="344079"/>
            <a:ext cx="75292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solidFill>
                  <a:srgbClr val="FFFF00"/>
                </a:solidFill>
                <a:latin typeface="Comic Sans MS" panose="030F0702030302020204" pitchFamily="66" charset="0"/>
              </a:rPr>
              <a:t>KEEP THE HOME FIRES BURNING</a:t>
            </a:r>
          </a:p>
          <a:p>
            <a:pPr algn="ctr"/>
            <a:r>
              <a:rPr lang="en-GB" sz="3200" u="sng" dirty="0">
                <a:solidFill>
                  <a:srgbClr val="FFFF00"/>
                </a:solidFill>
                <a:latin typeface="Comic Sans MS" panose="030F0702030302020204" pitchFamily="66" charset="0"/>
              </a:rPr>
              <a:t>(TILL THE BOYS COME HOME)</a:t>
            </a:r>
          </a:p>
          <a:p>
            <a:endParaRPr lang="en-GB" sz="32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Keep the Homes fires burning 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While your hearts are yearning,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Though your lads are far away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They dream of home,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There's a silver lining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Through the dark clouds shining,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Turn the dark clouds inside out,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Till the boys come Home.</a:t>
            </a:r>
          </a:p>
          <a:p>
            <a:endParaRPr lang="en-GB" sz="32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408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25029" y="509808"/>
            <a:ext cx="8097321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>
                <a:solidFill>
                  <a:srgbClr val="FFFF00"/>
                </a:solidFill>
                <a:latin typeface="Comic Sans MS" panose="030F0702030302020204" pitchFamily="66" charset="0"/>
              </a:rPr>
              <a:t>IT’S A LONG WAY TO TIPPERARY</a:t>
            </a:r>
          </a:p>
          <a:p>
            <a:endParaRPr lang="en-GB" sz="32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It's a long way to Tipperary, 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It's a long way to go;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It's a long way to Tipperary 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To the sweetest girl I know!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Goodbye Piccadilly, 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Farewell, Leicester Square,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It's a long, long way to Tipperary, 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But my heart's right there!</a:t>
            </a:r>
          </a:p>
          <a:p>
            <a:endParaRPr lang="en-GB" sz="3600" b="1" i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911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50847" y="422686"/>
            <a:ext cx="875430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FF00"/>
                </a:solidFill>
                <a:latin typeface="Comic Sans MS" panose="030F0702030302020204" pitchFamily="66" charset="0"/>
              </a:rPr>
              <a:t>	</a:t>
            </a:r>
            <a:r>
              <a:rPr lang="en-GB" sz="3200" b="1" u="sng" dirty="0">
                <a:solidFill>
                  <a:srgbClr val="FFFF00"/>
                </a:solidFill>
                <a:latin typeface="Comic Sans MS" panose="030F0702030302020204" pitchFamily="66" charset="0"/>
              </a:rPr>
              <a:t>PACK UP YOUR TROUBLES</a:t>
            </a:r>
          </a:p>
          <a:p>
            <a:endParaRPr lang="en-GB" sz="3200" b="1" u="sng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Pack up your troubles in your old kit bag,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And smile, smile, smile.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While you've a lucifer to light your fag,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Smile, boys, that's the style.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What's the use of worrying?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It never was worthwhile, so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Pack up your troubles in your old kit bag,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And smile, smile, smile.</a:t>
            </a:r>
          </a:p>
          <a:p>
            <a:endParaRPr lang="en-GB" sz="32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988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93908" y="262429"/>
            <a:ext cx="896169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	</a:t>
            </a:r>
            <a:r>
              <a:rPr lang="en-GB" sz="3200" b="1" u="sng" dirty="0">
                <a:solidFill>
                  <a:srgbClr val="FFFF00"/>
                </a:solidFill>
                <a:latin typeface="Comic Sans MS" panose="030F0702030302020204" pitchFamily="66" charset="0"/>
              </a:rPr>
              <a:t>RUN RABBIT RUN</a:t>
            </a:r>
          </a:p>
          <a:p>
            <a:endParaRPr lang="en-GB" sz="32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On the farm, every Friday 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On the farm, it's rabbit pie day. 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So, every Friday that ever comes along, 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I get up early and sing this little song</a:t>
            </a:r>
          </a:p>
          <a:p>
            <a:endParaRPr lang="en-GB" sz="32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Run rabbit - run rabbit – run, run, run!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Run rabbit - run rabbit - run, run, run!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Bang! Bang! Bang! Bang!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Goes the farmer's gun.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Run rabbit - run rabbit - run, run, run!</a:t>
            </a:r>
            <a:endParaRPr lang="en-GB" sz="32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465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29956" y="1789572"/>
            <a:ext cx="86694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Run rabbit - run rabbit - run, run, run!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Don't give the farmer his fun, fun, fun!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He'll get by without his rabbit pie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So run rabbit - run rabbit - run, run, run!</a:t>
            </a:r>
          </a:p>
          <a:p>
            <a:endParaRPr lang="en-GB" sz="32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656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22169" y="446709"/>
            <a:ext cx="1127445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>
                <a:solidFill>
                  <a:srgbClr val="FFFF00"/>
                </a:solidFill>
                <a:latin typeface="Comic Sans MS" panose="030F0702030302020204" pitchFamily="66" charset="0"/>
              </a:rPr>
              <a:t>WE’RE GONNA HANG OUT THE WASHING ON THE SIEGFRIED LINE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	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We're </a:t>
            </a:r>
            <a:r>
              <a:rPr lang="en-GB" sz="32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gonna</a:t>
            </a:r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 hang out the washing on the Siegfried line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Have you any dirty washing, mother dear?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We're </a:t>
            </a:r>
            <a:r>
              <a:rPr lang="en-GB" sz="32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gonna</a:t>
            </a:r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 hang out the washing on the Siegfried line</a:t>
            </a:r>
          </a:p>
          <a:p>
            <a:r>
              <a:rPr lang="en-GB" sz="32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‘Cause</a:t>
            </a:r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 the washing day is here.</a:t>
            </a:r>
          </a:p>
          <a:p>
            <a:endParaRPr lang="en-GB" sz="32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Whether the weather may be wet or fine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We'll just ride along without a care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We're </a:t>
            </a:r>
            <a:r>
              <a:rPr lang="en-GB" sz="32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gonna</a:t>
            </a:r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 hang out the washing on the Siegfried line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If that Siegfried line's still there</a:t>
            </a:r>
          </a:p>
        </p:txBody>
      </p:sp>
    </p:spTree>
    <p:extLst>
      <p:ext uri="{BB962C8B-B14F-4D97-AF65-F5344CB8AC3E}">
        <p14:creationId xmlns:p14="http://schemas.microsoft.com/office/powerpoint/2010/main" val="353397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01278" y="529879"/>
            <a:ext cx="1130273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Mother dear, I'm writing you from somewhere in France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Hoping this finds you well.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Sergeant says I'm doing fine - a soldier and a half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Here's a song that we all sing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This'll make you laugh...</a:t>
            </a:r>
          </a:p>
          <a:p>
            <a:endParaRPr lang="en-GB" sz="32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We're </a:t>
            </a:r>
            <a:r>
              <a:rPr lang="en-GB" sz="32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gonna</a:t>
            </a:r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 hang out the washing on the Siegfried line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Have you any dirty washing, mother dear?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We're </a:t>
            </a:r>
            <a:r>
              <a:rPr lang="en-GB" sz="32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gonna</a:t>
            </a:r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 hang out the washing on the Siegfried line</a:t>
            </a:r>
          </a:p>
          <a:p>
            <a:r>
              <a:rPr lang="en-GB" sz="32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‘Cause</a:t>
            </a:r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 the washing day is here.</a:t>
            </a:r>
          </a:p>
        </p:txBody>
      </p:sp>
    </p:spTree>
    <p:extLst>
      <p:ext uri="{BB962C8B-B14F-4D97-AF65-F5344CB8AC3E}">
        <p14:creationId xmlns:p14="http://schemas.microsoft.com/office/powerpoint/2010/main" val="2462339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89263" y="1566827"/>
            <a:ext cx="1130273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Whether the weather may be wet or fine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We'll just ride along without a care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We're </a:t>
            </a:r>
            <a:r>
              <a:rPr lang="en-GB" sz="32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gonna</a:t>
            </a:r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 hang out the washing on the Siegfried line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If that Siegfried line's still there</a:t>
            </a:r>
          </a:p>
        </p:txBody>
      </p:sp>
    </p:spTree>
    <p:extLst>
      <p:ext uri="{BB962C8B-B14F-4D97-AF65-F5344CB8AC3E}">
        <p14:creationId xmlns:p14="http://schemas.microsoft.com/office/powerpoint/2010/main" val="2560387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4454" y="838985"/>
            <a:ext cx="927673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>
                <a:solidFill>
                  <a:srgbClr val="FFFF00"/>
                </a:solidFill>
                <a:latin typeface="Comic Sans MS" panose="030F0702030302020204" pitchFamily="66" charset="0"/>
              </a:rPr>
              <a:t>A BICYCLE BUILT FOR TWO</a:t>
            </a:r>
            <a:endParaRPr lang="en-GB" sz="3200" b="1" i="1" u="sng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endParaRPr lang="en-GB" sz="3600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Daisy, Daisy, give me your answer, do.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I'm half-crazy all for the love of you.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It won't be a stylish marriage,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I can't afford a carriage;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But you'll look sweet,</a:t>
            </a:r>
          </a:p>
          <a:p>
            <a:r>
              <a:rPr lang="en-GB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Upon the seat, of a bicycle built for two.</a:t>
            </a:r>
          </a:p>
        </p:txBody>
      </p:sp>
    </p:spTree>
    <p:extLst>
      <p:ext uri="{BB962C8B-B14F-4D97-AF65-F5344CB8AC3E}">
        <p14:creationId xmlns:p14="http://schemas.microsoft.com/office/powerpoint/2010/main" val="99915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1750</TotalTime>
  <Words>555</Words>
  <Application>Microsoft Office PowerPoint</Application>
  <PresentationFormat>Custom</PresentationFormat>
  <Paragraphs>132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War II Songs</dc:title>
  <dc:creator>Owner</dc:creator>
  <cp:lastModifiedBy>Mr Longhurst</cp:lastModifiedBy>
  <cp:revision>142</cp:revision>
  <dcterms:created xsi:type="dcterms:W3CDTF">2017-07-24T07:34:15Z</dcterms:created>
  <dcterms:modified xsi:type="dcterms:W3CDTF">2020-05-04T15:36:00Z</dcterms:modified>
</cp:coreProperties>
</file>