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>
        <p:scale>
          <a:sx n="135" d="100"/>
          <a:sy n="135" d="100"/>
        </p:scale>
        <p:origin x="296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2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0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5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8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9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0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97D8-4B15-4785-B74E-C507AE810046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22C5-F114-4A27-9923-2B009ABA5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hitwellhal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1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GB" dirty="0"/>
              <a:t>Whitwell 2019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http://www.whitwellhall.org/</a:t>
            </a:r>
            <a:endParaRPr lang="en-GB" dirty="0"/>
          </a:p>
          <a:p>
            <a:r>
              <a:rPr lang="en-GB" dirty="0"/>
              <a:t>Please visit the website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28750"/>
            <a:ext cx="3448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1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4360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8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30188"/>
            <a:ext cx="5443537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1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Magic fruit bowl that is always full</a:t>
            </a:r>
          </a:p>
          <a:p>
            <a:r>
              <a:rPr lang="en-GB" dirty="0"/>
              <a:t>Water and squash available throughout the day</a:t>
            </a:r>
          </a:p>
          <a:p>
            <a:r>
              <a:rPr lang="en-GB" dirty="0"/>
              <a:t>Can pack snacks  - children are responsible for these</a:t>
            </a:r>
          </a:p>
        </p:txBody>
      </p:sp>
    </p:spTree>
    <p:extLst>
      <p:ext uri="{BB962C8B-B14F-4D97-AF65-F5344CB8AC3E}">
        <p14:creationId xmlns:p14="http://schemas.microsoft.com/office/powerpoint/2010/main" val="274674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Boat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Boat Race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A43AE0-1652-3845-A5B1-4DBB95C516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914"/>
            <a:ext cx="4038600" cy="326453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A08245-C736-E14E-BEB2-AF16BF0117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6336"/>
            <a:ext cx="4038600" cy="3353691"/>
          </a:xfrm>
        </p:spPr>
      </p:pic>
    </p:spTree>
    <p:extLst>
      <p:ext uri="{BB962C8B-B14F-4D97-AF65-F5344CB8AC3E}">
        <p14:creationId xmlns:p14="http://schemas.microsoft.com/office/powerpoint/2010/main" val="134600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River Dipping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C62C02-BA3C-1946-9B6A-8FB912E77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932781"/>
            <a:ext cx="4025900" cy="38608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A31243-33F6-1641-AE3A-D847E1913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932781"/>
            <a:ext cx="4025900" cy="3860800"/>
          </a:xfrm>
        </p:spPr>
      </p:pic>
    </p:spTree>
    <p:extLst>
      <p:ext uri="{BB962C8B-B14F-4D97-AF65-F5344CB8AC3E}">
        <p14:creationId xmlns:p14="http://schemas.microsoft.com/office/powerpoint/2010/main" val="308226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be muddy!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C8B6C8-C006-1F4A-B4E2-A94259A12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" y="1600200"/>
            <a:ext cx="3453050" cy="45259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1048F0-1575-1542-91B5-76A949485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2021681"/>
            <a:ext cx="4025900" cy="3683000"/>
          </a:xfrm>
        </p:spPr>
      </p:pic>
    </p:spTree>
    <p:extLst>
      <p:ext uri="{BB962C8B-B14F-4D97-AF65-F5344CB8AC3E}">
        <p14:creationId xmlns:p14="http://schemas.microsoft.com/office/powerpoint/2010/main" val="273766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Wellies (decent height not ankle ones – don’t do too well in the river!)</a:t>
            </a:r>
          </a:p>
          <a:p>
            <a:r>
              <a:rPr lang="en-GB" sz="2000" dirty="0"/>
              <a:t>Outdoor clothes: sitting around a campfire; walking through long grass</a:t>
            </a:r>
          </a:p>
          <a:p>
            <a:r>
              <a:rPr lang="en-GB" sz="2000" dirty="0"/>
              <a:t>Get muddy/wet probably many times so plenty of clothes</a:t>
            </a:r>
          </a:p>
          <a:p>
            <a:r>
              <a:rPr lang="en-GB" sz="2000" dirty="0"/>
              <a:t>Chilly evenings / mornings then hot in the middle of the day.</a:t>
            </a:r>
          </a:p>
          <a:p>
            <a:r>
              <a:rPr lang="en-GB" sz="2000" dirty="0"/>
              <a:t>Mainly outside whatever the weather</a:t>
            </a:r>
          </a:p>
          <a:p>
            <a:r>
              <a:rPr lang="en-GB" sz="2000" dirty="0"/>
              <a:t>Indoor shoes / slippers</a:t>
            </a:r>
          </a:p>
          <a:p>
            <a:r>
              <a:rPr lang="en-GB" sz="2000" dirty="0"/>
              <a:t>DON’T pack expensive/fashion clothes!</a:t>
            </a:r>
          </a:p>
          <a:p>
            <a:r>
              <a:rPr lang="en-GB" sz="2000" dirty="0"/>
              <a:t>High grass / high thistles / nettles / gorse in parts so rugged-long sleeved tops and trousers</a:t>
            </a:r>
          </a:p>
          <a:p>
            <a:r>
              <a:rPr lang="en-GB" sz="2000" dirty="0"/>
              <a:t>Saying all of this it could be a heatwave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b="1" dirty="0"/>
              <a:t>Enjoy, enjoy, enjoy</a:t>
            </a:r>
          </a:p>
        </p:txBody>
      </p:sp>
    </p:spTree>
    <p:extLst>
      <p:ext uri="{BB962C8B-B14F-4D97-AF65-F5344CB8AC3E}">
        <p14:creationId xmlns:p14="http://schemas.microsoft.com/office/powerpoint/2010/main" val="193996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/>
              <a:t>Staffing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66999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House:</a:t>
            </a:r>
            <a:endParaRPr lang="en-GB" dirty="0"/>
          </a:p>
          <a:p>
            <a:r>
              <a:rPr lang="en-GB" dirty="0"/>
              <a:t>Mary (</a:t>
            </a:r>
            <a:r>
              <a:rPr lang="en-GB" sz="1800" dirty="0" err="1"/>
              <a:t>Sendco</a:t>
            </a:r>
            <a:r>
              <a:rPr lang="en-GB" sz="1800" dirty="0"/>
              <a:t> / Yr2/3 Frettenham</a:t>
            </a:r>
            <a:r>
              <a:rPr lang="en-GB" dirty="0"/>
              <a:t>)</a:t>
            </a:r>
          </a:p>
          <a:p>
            <a:r>
              <a:rPr lang="en-GB" dirty="0"/>
              <a:t>Roxy (</a:t>
            </a:r>
            <a:r>
              <a:rPr lang="en-GB" sz="1800" dirty="0"/>
              <a:t>4/5/6 teacher Frettenham)</a:t>
            </a:r>
          </a:p>
          <a:p>
            <a:r>
              <a:rPr lang="en-GB" dirty="0"/>
              <a:t>Emily (</a:t>
            </a:r>
            <a:r>
              <a:rPr lang="en-GB" sz="1600" dirty="0"/>
              <a:t>yr3/4 teacher St. Faiths)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0979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Camping</a:t>
            </a:r>
          </a:p>
          <a:p>
            <a:pPr marL="0" indent="0" algn="ctr">
              <a:buNone/>
            </a:pPr>
            <a:r>
              <a:rPr lang="en-GB" dirty="0"/>
              <a:t>Mr Cross (</a:t>
            </a:r>
            <a:r>
              <a:rPr lang="en-GB" sz="1600" dirty="0" err="1"/>
              <a:t>HoS</a:t>
            </a:r>
            <a:r>
              <a:rPr lang="en-GB" sz="1600" dirty="0"/>
              <a:t> Hainford</a:t>
            </a:r>
            <a:r>
              <a:rPr lang="en-GB" dirty="0"/>
              <a:t>)</a:t>
            </a:r>
          </a:p>
          <a:p>
            <a:pPr marL="0" indent="0" algn="ctr">
              <a:buNone/>
            </a:pPr>
            <a:r>
              <a:rPr lang="en-GB" dirty="0"/>
              <a:t>Aiden (</a:t>
            </a:r>
            <a:r>
              <a:rPr lang="en-GB" sz="1600" dirty="0"/>
              <a:t>TA St. Faiths</a:t>
            </a:r>
            <a:r>
              <a:rPr lang="en-GB" dirty="0"/>
              <a:t>)</a:t>
            </a:r>
          </a:p>
          <a:p>
            <a:pPr marL="0" indent="0" algn="ctr">
              <a:buNone/>
            </a:pPr>
            <a:r>
              <a:rPr lang="en-GB" dirty="0"/>
              <a:t>Emma </a:t>
            </a:r>
            <a:r>
              <a:rPr lang="en-GB" sz="1800" dirty="0"/>
              <a:t>( St Faiths</a:t>
            </a:r>
            <a:r>
              <a:rPr lang="en-GB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activities are run by Whitwell staff</a:t>
            </a:r>
          </a:p>
          <a:p>
            <a:r>
              <a:rPr lang="en-GB" dirty="0"/>
              <a:t>Additional staff from all three schools will be present during the day and evening</a:t>
            </a:r>
          </a:p>
          <a:p>
            <a:r>
              <a:rPr lang="en-GB" dirty="0"/>
              <a:t>Whitwell staff are available at night if required</a:t>
            </a:r>
          </a:p>
        </p:txBody>
      </p:sp>
    </p:spTree>
    <p:extLst>
      <p:ext uri="{BB962C8B-B14F-4D97-AF65-F5344CB8AC3E}">
        <p14:creationId xmlns:p14="http://schemas.microsoft.com/office/powerpoint/2010/main" val="125398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224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Whitwell 2019 </vt:lpstr>
      <vt:lpstr>PowerPoint Presentation</vt:lpstr>
      <vt:lpstr>PowerPoint Presentation</vt:lpstr>
      <vt:lpstr>PowerPoint Presentation</vt:lpstr>
      <vt:lpstr>Activities</vt:lpstr>
      <vt:lpstr>River Dipping</vt:lpstr>
      <vt:lpstr>Can be muddy!</vt:lpstr>
      <vt:lpstr>Top Tips</vt:lpstr>
      <vt:lpstr>Staffing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Whitwell 2019</dc:title>
  <dc:creator>Windows User</dc:creator>
  <cp:lastModifiedBy>Microsoft Office User</cp:lastModifiedBy>
  <cp:revision>8</cp:revision>
  <dcterms:created xsi:type="dcterms:W3CDTF">2019-06-25T14:58:46Z</dcterms:created>
  <dcterms:modified xsi:type="dcterms:W3CDTF">2019-06-28T08:56:05Z</dcterms:modified>
</cp:coreProperties>
</file>